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8" r:id="rId6"/>
    <p:sldId id="261" r:id="rId7"/>
    <p:sldId id="269" r:id="rId8"/>
    <p:sldId id="262" r:id="rId9"/>
    <p:sldId id="263" r:id="rId10"/>
    <p:sldId id="329" r:id="rId11"/>
    <p:sldId id="330" r:id="rId12"/>
    <p:sldId id="270" r:id="rId13"/>
    <p:sldId id="264" r:id="rId14"/>
    <p:sldId id="267" r:id="rId15"/>
    <p:sldId id="265" r:id="rId16"/>
    <p:sldId id="266" r:id="rId17"/>
    <p:sldId id="271" r:id="rId18"/>
    <p:sldId id="272" r:id="rId19"/>
    <p:sldId id="273" r:id="rId20"/>
    <p:sldId id="328" r:id="rId21"/>
    <p:sldId id="313" r:id="rId22"/>
    <p:sldId id="314" r:id="rId23"/>
    <p:sldId id="315" r:id="rId24"/>
    <p:sldId id="316" r:id="rId25"/>
    <p:sldId id="317" r:id="rId26"/>
    <p:sldId id="319" r:id="rId27"/>
    <p:sldId id="318" r:id="rId28"/>
    <p:sldId id="320" r:id="rId29"/>
    <p:sldId id="322" r:id="rId30"/>
    <p:sldId id="323" r:id="rId31"/>
    <p:sldId id="324" r:id="rId32"/>
    <p:sldId id="325" r:id="rId33"/>
    <p:sldId id="326" r:id="rId34"/>
    <p:sldId id="274" r:id="rId35"/>
    <p:sldId id="276" r:id="rId36"/>
    <p:sldId id="277" r:id="rId37"/>
    <p:sldId id="278" r:id="rId38"/>
    <p:sldId id="279" r:id="rId39"/>
    <p:sldId id="281" r:id="rId40"/>
    <p:sldId id="280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31" r:id="rId7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6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290854-3565-48FD-8AE6-AE696F060588}" type="doc">
      <dgm:prSet loTypeId="urn:microsoft.com/office/officeart/2005/8/layout/bProcess4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C6C78E63-38C2-4046-B712-80B1AB54B710}">
      <dgm:prSet phldrT="[Metin]" custT="1"/>
      <dgm:spPr/>
      <dgm:t>
        <a:bodyPr/>
        <a:lstStyle/>
        <a:p>
          <a:r>
            <a:rPr lang="tr-TR" sz="1600" dirty="0" smtClean="0"/>
            <a:t>AŞIRI SULAMA</a:t>
          </a:r>
          <a:endParaRPr lang="tr-TR" sz="1600" dirty="0"/>
        </a:p>
      </dgm:t>
    </dgm:pt>
    <dgm:pt modelId="{43693A22-277B-4ED6-A7D8-5570F6B0B055}" type="parTrans" cxnId="{C3A70A65-0CC3-49CB-8AB3-924A5FADCB0E}">
      <dgm:prSet/>
      <dgm:spPr/>
      <dgm:t>
        <a:bodyPr/>
        <a:lstStyle/>
        <a:p>
          <a:endParaRPr lang="tr-TR"/>
        </a:p>
      </dgm:t>
    </dgm:pt>
    <dgm:pt modelId="{17F3A2C4-2109-4166-83E0-64C997CEAB7D}" type="sibTrans" cxnId="{C3A70A65-0CC3-49CB-8AB3-924A5FADCB0E}">
      <dgm:prSet/>
      <dgm:spPr/>
      <dgm:t>
        <a:bodyPr/>
        <a:lstStyle/>
        <a:p>
          <a:endParaRPr lang="tr-TR"/>
        </a:p>
      </dgm:t>
    </dgm:pt>
    <dgm:pt modelId="{61054078-95F2-4AFE-B7DE-17C7529C1B8D}">
      <dgm:prSet phldrT="[Metin]" custT="1"/>
      <dgm:spPr/>
      <dgm:t>
        <a:bodyPr/>
        <a:lstStyle/>
        <a:p>
          <a:r>
            <a:rPr lang="tr-TR" sz="1600" dirty="0" smtClean="0"/>
            <a:t>SULAK ALANLARIN</a:t>
          </a:r>
        </a:p>
        <a:p>
          <a:r>
            <a:rPr lang="tr-TR" sz="1600" dirty="0" smtClean="0"/>
            <a:t>KURUTULMASI</a:t>
          </a:r>
          <a:endParaRPr lang="tr-TR" sz="1600" dirty="0"/>
        </a:p>
      </dgm:t>
    </dgm:pt>
    <dgm:pt modelId="{84B23BD1-CC29-40F4-A62E-A95677B0A220}" type="parTrans" cxnId="{D50B5D3F-1981-4D9B-98CE-544909284DDB}">
      <dgm:prSet/>
      <dgm:spPr/>
      <dgm:t>
        <a:bodyPr/>
        <a:lstStyle/>
        <a:p>
          <a:endParaRPr lang="tr-TR"/>
        </a:p>
      </dgm:t>
    </dgm:pt>
    <dgm:pt modelId="{D60DDD24-76DB-444D-9D58-DC29B0099AA6}" type="sibTrans" cxnId="{D50B5D3F-1981-4D9B-98CE-544909284DDB}">
      <dgm:prSet/>
      <dgm:spPr/>
      <dgm:t>
        <a:bodyPr/>
        <a:lstStyle/>
        <a:p>
          <a:endParaRPr lang="tr-TR"/>
        </a:p>
      </dgm:t>
    </dgm:pt>
    <dgm:pt modelId="{F4ED82C3-0ADB-41F7-9A63-580E543D722D}">
      <dgm:prSet phldrT="[Metin]" custT="1"/>
      <dgm:spPr/>
      <dgm:t>
        <a:bodyPr/>
        <a:lstStyle/>
        <a:p>
          <a:r>
            <a:rPr lang="tr-TR" sz="1600" dirty="0" smtClean="0"/>
            <a:t>BARAJ-OTOYOL YAPIMI</a:t>
          </a:r>
          <a:endParaRPr lang="tr-TR" sz="1600" dirty="0"/>
        </a:p>
      </dgm:t>
    </dgm:pt>
    <dgm:pt modelId="{3238FFF8-0C14-4F81-8CC4-FB529A943306}" type="parTrans" cxnId="{9A8A2B2A-0E40-4569-8D6B-D54100750B81}">
      <dgm:prSet/>
      <dgm:spPr/>
      <dgm:t>
        <a:bodyPr/>
        <a:lstStyle/>
        <a:p>
          <a:endParaRPr lang="tr-TR"/>
        </a:p>
      </dgm:t>
    </dgm:pt>
    <dgm:pt modelId="{9BD87E95-E394-487A-87D6-FA99E7253A77}" type="sibTrans" cxnId="{9A8A2B2A-0E40-4569-8D6B-D54100750B81}">
      <dgm:prSet/>
      <dgm:spPr/>
      <dgm:t>
        <a:bodyPr/>
        <a:lstStyle/>
        <a:p>
          <a:endParaRPr lang="tr-TR"/>
        </a:p>
      </dgm:t>
    </dgm:pt>
    <dgm:pt modelId="{1349DC01-782F-4A09-A2F5-A33E612057EF}">
      <dgm:prSet phldrT="[Metin]" custT="1"/>
      <dgm:spPr/>
      <dgm:t>
        <a:bodyPr/>
        <a:lstStyle/>
        <a:p>
          <a:r>
            <a:rPr lang="tr-TR" sz="1600" dirty="0" smtClean="0"/>
            <a:t>PLANSIZ MADENCİLİK</a:t>
          </a:r>
          <a:endParaRPr lang="tr-TR" sz="1600" dirty="0"/>
        </a:p>
      </dgm:t>
    </dgm:pt>
    <dgm:pt modelId="{F35A566A-4B00-45F1-A01C-A6423561F881}" type="parTrans" cxnId="{7F7E99B2-129D-45CA-BB5A-ED3F9DDCAA92}">
      <dgm:prSet/>
      <dgm:spPr/>
      <dgm:t>
        <a:bodyPr/>
        <a:lstStyle/>
        <a:p>
          <a:endParaRPr lang="tr-TR"/>
        </a:p>
      </dgm:t>
    </dgm:pt>
    <dgm:pt modelId="{198901A1-8FF8-4D68-BD3A-2B12FD5A296B}" type="sibTrans" cxnId="{7F7E99B2-129D-45CA-BB5A-ED3F9DDCAA92}">
      <dgm:prSet/>
      <dgm:spPr/>
      <dgm:t>
        <a:bodyPr/>
        <a:lstStyle/>
        <a:p>
          <a:endParaRPr lang="tr-TR"/>
        </a:p>
      </dgm:t>
    </dgm:pt>
    <dgm:pt modelId="{A8B44A80-5096-47A3-B3E9-8016BF2D1329}">
      <dgm:prSet phldrT="[Metin]" custT="1"/>
      <dgm:spPr/>
      <dgm:t>
        <a:bodyPr/>
        <a:lstStyle/>
        <a:p>
          <a:r>
            <a:rPr lang="tr-TR" sz="1600" dirty="0" smtClean="0"/>
            <a:t>ÇARPIK KENTLEŞME</a:t>
          </a:r>
          <a:endParaRPr lang="tr-TR" sz="1600" dirty="0"/>
        </a:p>
      </dgm:t>
    </dgm:pt>
    <dgm:pt modelId="{A6D432CF-29DC-4801-857F-70A05CBFCB8B}" type="parTrans" cxnId="{27812CCF-068E-4E9B-9C6B-97843FBD734A}">
      <dgm:prSet/>
      <dgm:spPr/>
      <dgm:t>
        <a:bodyPr/>
        <a:lstStyle/>
        <a:p>
          <a:endParaRPr lang="tr-TR"/>
        </a:p>
      </dgm:t>
    </dgm:pt>
    <dgm:pt modelId="{662297D0-163F-470C-9F25-52212658505C}" type="sibTrans" cxnId="{27812CCF-068E-4E9B-9C6B-97843FBD734A}">
      <dgm:prSet/>
      <dgm:spPr/>
      <dgm:t>
        <a:bodyPr/>
        <a:lstStyle/>
        <a:p>
          <a:endParaRPr lang="tr-TR"/>
        </a:p>
      </dgm:t>
    </dgm:pt>
    <dgm:pt modelId="{6106AD9B-C9FB-4D5D-B7A4-2D25177BFD53}">
      <dgm:prSet phldrT="[Metin]" custT="1"/>
      <dgm:spPr/>
      <dgm:t>
        <a:bodyPr/>
        <a:lstStyle/>
        <a:p>
          <a:r>
            <a:rPr lang="tr-TR" sz="1600" dirty="0" smtClean="0"/>
            <a:t>PLANSIZ TURİZM</a:t>
          </a:r>
          <a:endParaRPr lang="tr-TR" sz="1600" dirty="0"/>
        </a:p>
      </dgm:t>
    </dgm:pt>
    <dgm:pt modelId="{B0C594B1-F73A-4BF3-AB76-9B95F87B7827}" type="parTrans" cxnId="{3C0008FE-D01F-4F55-BB32-0A61E7BEB7CE}">
      <dgm:prSet/>
      <dgm:spPr/>
      <dgm:t>
        <a:bodyPr/>
        <a:lstStyle/>
        <a:p>
          <a:endParaRPr lang="tr-TR"/>
        </a:p>
      </dgm:t>
    </dgm:pt>
    <dgm:pt modelId="{28A9D6DC-A2FA-4E82-B78F-5264F36103E0}" type="sibTrans" cxnId="{3C0008FE-D01F-4F55-BB32-0A61E7BEB7CE}">
      <dgm:prSet/>
      <dgm:spPr/>
      <dgm:t>
        <a:bodyPr/>
        <a:lstStyle/>
        <a:p>
          <a:endParaRPr lang="tr-TR"/>
        </a:p>
      </dgm:t>
    </dgm:pt>
    <dgm:pt modelId="{269BC2E5-FB04-4290-B6AD-3186F50B74F4}">
      <dgm:prSet phldrT="[Metin]" custT="1"/>
      <dgm:spPr/>
      <dgm:t>
        <a:bodyPr/>
        <a:lstStyle/>
        <a:p>
          <a:r>
            <a:rPr lang="tr-TR" sz="1600" dirty="0" smtClean="0"/>
            <a:t>ORMAN ALANLARININ</a:t>
          </a:r>
        </a:p>
        <a:p>
          <a:r>
            <a:rPr lang="tr-TR" sz="1600" dirty="0" smtClean="0"/>
            <a:t>TAHRİBİ</a:t>
          </a:r>
          <a:endParaRPr lang="tr-TR" sz="1600" dirty="0"/>
        </a:p>
      </dgm:t>
    </dgm:pt>
    <dgm:pt modelId="{496A95E8-0FE8-4A4E-A4EA-2464C5C1A2CB}" type="parTrans" cxnId="{0F0095B0-B410-4844-B4F9-7DB6E42B2C0E}">
      <dgm:prSet/>
      <dgm:spPr/>
      <dgm:t>
        <a:bodyPr/>
        <a:lstStyle/>
        <a:p>
          <a:endParaRPr lang="tr-TR"/>
        </a:p>
      </dgm:t>
    </dgm:pt>
    <dgm:pt modelId="{D6C57AF6-D6D5-4C58-ADED-CF84A5C8FC3E}" type="sibTrans" cxnId="{0F0095B0-B410-4844-B4F9-7DB6E42B2C0E}">
      <dgm:prSet/>
      <dgm:spPr/>
      <dgm:t>
        <a:bodyPr/>
        <a:lstStyle/>
        <a:p>
          <a:endParaRPr lang="tr-TR"/>
        </a:p>
      </dgm:t>
    </dgm:pt>
    <dgm:pt modelId="{7E1EE60C-0A61-4A22-9A34-A8C138A7F990}">
      <dgm:prSet phldrT="[Metin]" custT="1"/>
      <dgm:spPr/>
      <dgm:t>
        <a:bodyPr/>
        <a:lstStyle/>
        <a:p>
          <a:r>
            <a:rPr lang="tr-TR" sz="1600" dirty="0" smtClean="0"/>
            <a:t>HABİTAT KAYIPLARINA YOL AÇAR</a:t>
          </a:r>
          <a:endParaRPr lang="tr-TR" sz="1600" dirty="0"/>
        </a:p>
      </dgm:t>
    </dgm:pt>
    <dgm:pt modelId="{07368061-FC58-4D5E-BBAB-483BED2DC2D3}" type="parTrans" cxnId="{1444DC9E-89D3-46A6-8EF5-C7585A8A33B7}">
      <dgm:prSet/>
      <dgm:spPr/>
      <dgm:t>
        <a:bodyPr/>
        <a:lstStyle/>
        <a:p>
          <a:endParaRPr lang="tr-TR"/>
        </a:p>
      </dgm:t>
    </dgm:pt>
    <dgm:pt modelId="{A526D4EB-3566-4F08-83B0-8BC634FFB9DF}" type="sibTrans" cxnId="{1444DC9E-89D3-46A6-8EF5-C7585A8A33B7}">
      <dgm:prSet/>
      <dgm:spPr/>
      <dgm:t>
        <a:bodyPr/>
        <a:lstStyle/>
        <a:p>
          <a:endParaRPr lang="tr-TR"/>
        </a:p>
      </dgm:t>
    </dgm:pt>
    <dgm:pt modelId="{908565F3-2301-406A-90CF-7A8339DC42F4}">
      <dgm:prSet phldrT="[Metin]" custT="1"/>
      <dgm:spPr/>
      <dgm:t>
        <a:bodyPr/>
        <a:lstStyle/>
        <a:p>
          <a:r>
            <a:rPr lang="tr-TR" sz="1600" dirty="0" smtClean="0"/>
            <a:t>ORTAMA YABANCI TÜRLER GİRER</a:t>
          </a:r>
          <a:endParaRPr lang="tr-TR" sz="1600" dirty="0"/>
        </a:p>
      </dgm:t>
    </dgm:pt>
    <dgm:pt modelId="{2F84BFA8-E5BA-4CF4-88D9-7D237674EDA8}" type="parTrans" cxnId="{124D404D-4BE3-46B4-9619-21DBEDE74639}">
      <dgm:prSet/>
      <dgm:spPr/>
      <dgm:t>
        <a:bodyPr/>
        <a:lstStyle/>
        <a:p>
          <a:endParaRPr lang="tr-TR"/>
        </a:p>
      </dgm:t>
    </dgm:pt>
    <dgm:pt modelId="{F029FB02-4F69-4983-B649-C53F74300FB8}" type="sibTrans" cxnId="{124D404D-4BE3-46B4-9619-21DBEDE74639}">
      <dgm:prSet/>
      <dgm:spPr/>
      <dgm:t>
        <a:bodyPr/>
        <a:lstStyle/>
        <a:p>
          <a:endParaRPr lang="tr-TR"/>
        </a:p>
      </dgm:t>
    </dgm:pt>
    <dgm:pt modelId="{E99392B1-187F-4D04-BA43-8FC6FCE28F44}" type="pres">
      <dgm:prSet presAssocID="{73290854-3565-48FD-8AE6-AE696F060588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tr-TR"/>
        </a:p>
      </dgm:t>
    </dgm:pt>
    <dgm:pt modelId="{F95DF8D4-DD97-4E02-B81C-13DC341EB70F}" type="pres">
      <dgm:prSet presAssocID="{C6C78E63-38C2-4046-B712-80B1AB54B710}" presName="compNode" presStyleCnt="0"/>
      <dgm:spPr/>
    </dgm:pt>
    <dgm:pt modelId="{ECE0757A-0904-4387-A96E-4BF555F0BB60}" type="pres">
      <dgm:prSet presAssocID="{C6C78E63-38C2-4046-B712-80B1AB54B710}" presName="dummyConnPt" presStyleCnt="0"/>
      <dgm:spPr/>
    </dgm:pt>
    <dgm:pt modelId="{E26E4B7C-378B-49C5-84CF-38DE39CB347B}" type="pres">
      <dgm:prSet presAssocID="{C6C78E63-38C2-4046-B712-80B1AB54B710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88649A4-3829-42CB-87FD-3B9CDE75434C}" type="pres">
      <dgm:prSet presAssocID="{17F3A2C4-2109-4166-83E0-64C997CEAB7D}" presName="sibTrans" presStyleLbl="bgSibTrans2D1" presStyleIdx="0" presStyleCnt="8"/>
      <dgm:spPr/>
      <dgm:t>
        <a:bodyPr/>
        <a:lstStyle/>
        <a:p>
          <a:endParaRPr lang="tr-TR"/>
        </a:p>
      </dgm:t>
    </dgm:pt>
    <dgm:pt modelId="{C7888ACC-1E25-4EE9-999B-9870211497EA}" type="pres">
      <dgm:prSet presAssocID="{61054078-95F2-4AFE-B7DE-17C7529C1B8D}" presName="compNode" presStyleCnt="0"/>
      <dgm:spPr/>
    </dgm:pt>
    <dgm:pt modelId="{8CD9E7C5-DB9E-4319-84BA-C00E317D181C}" type="pres">
      <dgm:prSet presAssocID="{61054078-95F2-4AFE-B7DE-17C7529C1B8D}" presName="dummyConnPt" presStyleCnt="0"/>
      <dgm:spPr/>
    </dgm:pt>
    <dgm:pt modelId="{4F3CFE6A-740D-4485-9090-C1783B7C0890}" type="pres">
      <dgm:prSet presAssocID="{61054078-95F2-4AFE-B7DE-17C7529C1B8D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9A8D7F2-3331-4BFF-9A96-BF692A5AA077}" type="pres">
      <dgm:prSet presAssocID="{D60DDD24-76DB-444D-9D58-DC29B0099AA6}" presName="sibTrans" presStyleLbl="bgSibTrans2D1" presStyleIdx="1" presStyleCnt="8"/>
      <dgm:spPr/>
      <dgm:t>
        <a:bodyPr/>
        <a:lstStyle/>
        <a:p>
          <a:endParaRPr lang="tr-TR"/>
        </a:p>
      </dgm:t>
    </dgm:pt>
    <dgm:pt modelId="{82E6C2D6-A594-40EF-AF7D-D2B3B35EB250}" type="pres">
      <dgm:prSet presAssocID="{F4ED82C3-0ADB-41F7-9A63-580E543D722D}" presName="compNode" presStyleCnt="0"/>
      <dgm:spPr/>
    </dgm:pt>
    <dgm:pt modelId="{ED470A06-91FF-4C6C-8B7F-A35DAA0CCE33}" type="pres">
      <dgm:prSet presAssocID="{F4ED82C3-0ADB-41F7-9A63-580E543D722D}" presName="dummyConnPt" presStyleCnt="0"/>
      <dgm:spPr/>
    </dgm:pt>
    <dgm:pt modelId="{BA78D378-603F-491D-85F6-23BA0810EBD3}" type="pres">
      <dgm:prSet presAssocID="{F4ED82C3-0ADB-41F7-9A63-580E543D722D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E5CB450-79CF-4D5F-9D7C-892AEBB6D4E9}" type="pres">
      <dgm:prSet presAssocID="{9BD87E95-E394-487A-87D6-FA99E7253A77}" presName="sibTrans" presStyleLbl="bgSibTrans2D1" presStyleIdx="2" presStyleCnt="8"/>
      <dgm:spPr/>
      <dgm:t>
        <a:bodyPr/>
        <a:lstStyle/>
        <a:p>
          <a:endParaRPr lang="tr-TR"/>
        </a:p>
      </dgm:t>
    </dgm:pt>
    <dgm:pt modelId="{E9FE346A-1A3E-46D7-AAF1-43D4A8097D4E}" type="pres">
      <dgm:prSet presAssocID="{1349DC01-782F-4A09-A2F5-A33E612057EF}" presName="compNode" presStyleCnt="0"/>
      <dgm:spPr/>
    </dgm:pt>
    <dgm:pt modelId="{500F8245-2011-4CF4-AA6E-2ADB6A557D08}" type="pres">
      <dgm:prSet presAssocID="{1349DC01-782F-4A09-A2F5-A33E612057EF}" presName="dummyConnPt" presStyleCnt="0"/>
      <dgm:spPr/>
    </dgm:pt>
    <dgm:pt modelId="{513F1D41-60C0-43DD-A37E-D5890B8268FD}" type="pres">
      <dgm:prSet presAssocID="{1349DC01-782F-4A09-A2F5-A33E612057EF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31C8246-344C-4C4B-BC38-9258DC09BF3E}" type="pres">
      <dgm:prSet presAssocID="{198901A1-8FF8-4D68-BD3A-2B12FD5A296B}" presName="sibTrans" presStyleLbl="bgSibTrans2D1" presStyleIdx="3" presStyleCnt="8"/>
      <dgm:spPr/>
      <dgm:t>
        <a:bodyPr/>
        <a:lstStyle/>
        <a:p>
          <a:endParaRPr lang="tr-TR"/>
        </a:p>
      </dgm:t>
    </dgm:pt>
    <dgm:pt modelId="{5DA98CFE-C758-42B2-ACCC-2F4F2573B6B7}" type="pres">
      <dgm:prSet presAssocID="{A8B44A80-5096-47A3-B3E9-8016BF2D1329}" presName="compNode" presStyleCnt="0"/>
      <dgm:spPr/>
    </dgm:pt>
    <dgm:pt modelId="{0B3C29BE-3C43-439A-AC75-9A6CCEBEE6D0}" type="pres">
      <dgm:prSet presAssocID="{A8B44A80-5096-47A3-B3E9-8016BF2D1329}" presName="dummyConnPt" presStyleCnt="0"/>
      <dgm:spPr/>
    </dgm:pt>
    <dgm:pt modelId="{1DBF7A52-AE49-4FD7-A17F-8BE461C33EA5}" type="pres">
      <dgm:prSet presAssocID="{A8B44A80-5096-47A3-B3E9-8016BF2D1329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CA25DB1-0481-42E1-8F5A-BD4F4CA3808F}" type="pres">
      <dgm:prSet presAssocID="{662297D0-163F-470C-9F25-52212658505C}" presName="sibTrans" presStyleLbl="bgSibTrans2D1" presStyleIdx="4" presStyleCnt="8"/>
      <dgm:spPr/>
      <dgm:t>
        <a:bodyPr/>
        <a:lstStyle/>
        <a:p>
          <a:endParaRPr lang="tr-TR"/>
        </a:p>
      </dgm:t>
    </dgm:pt>
    <dgm:pt modelId="{94A0D364-59D6-4D52-909F-3023FB0C205F}" type="pres">
      <dgm:prSet presAssocID="{6106AD9B-C9FB-4D5D-B7A4-2D25177BFD53}" presName="compNode" presStyleCnt="0"/>
      <dgm:spPr/>
    </dgm:pt>
    <dgm:pt modelId="{540AF33B-A34C-4152-BEB7-89D9BE475599}" type="pres">
      <dgm:prSet presAssocID="{6106AD9B-C9FB-4D5D-B7A4-2D25177BFD53}" presName="dummyConnPt" presStyleCnt="0"/>
      <dgm:spPr/>
    </dgm:pt>
    <dgm:pt modelId="{45439AA1-FAD0-414F-86FE-38542AE6BC1C}" type="pres">
      <dgm:prSet presAssocID="{6106AD9B-C9FB-4D5D-B7A4-2D25177BFD53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AE091B1-D26B-4FA7-A4E2-09140C089BFB}" type="pres">
      <dgm:prSet presAssocID="{28A9D6DC-A2FA-4E82-B78F-5264F36103E0}" presName="sibTrans" presStyleLbl="bgSibTrans2D1" presStyleIdx="5" presStyleCnt="8"/>
      <dgm:spPr/>
      <dgm:t>
        <a:bodyPr/>
        <a:lstStyle/>
        <a:p>
          <a:endParaRPr lang="tr-TR"/>
        </a:p>
      </dgm:t>
    </dgm:pt>
    <dgm:pt modelId="{8D1063E3-8A04-49C7-9CC1-4BE14ACA8700}" type="pres">
      <dgm:prSet presAssocID="{269BC2E5-FB04-4290-B6AD-3186F50B74F4}" presName="compNode" presStyleCnt="0"/>
      <dgm:spPr/>
    </dgm:pt>
    <dgm:pt modelId="{906E8A14-5A4C-4E49-ACD0-B9E0238789A4}" type="pres">
      <dgm:prSet presAssocID="{269BC2E5-FB04-4290-B6AD-3186F50B74F4}" presName="dummyConnPt" presStyleCnt="0"/>
      <dgm:spPr/>
    </dgm:pt>
    <dgm:pt modelId="{2FF61D29-2647-4213-BA82-D022A8465BAB}" type="pres">
      <dgm:prSet presAssocID="{269BC2E5-FB04-4290-B6AD-3186F50B74F4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A786A10-DE5E-4A16-A8D1-4CD918EAEDAA}" type="pres">
      <dgm:prSet presAssocID="{D6C57AF6-D6D5-4C58-ADED-CF84A5C8FC3E}" presName="sibTrans" presStyleLbl="bgSibTrans2D1" presStyleIdx="6" presStyleCnt="8"/>
      <dgm:spPr/>
      <dgm:t>
        <a:bodyPr/>
        <a:lstStyle/>
        <a:p>
          <a:endParaRPr lang="tr-TR"/>
        </a:p>
      </dgm:t>
    </dgm:pt>
    <dgm:pt modelId="{5A8F7EDE-92F2-4A52-B432-2D2CF62042F4}" type="pres">
      <dgm:prSet presAssocID="{7E1EE60C-0A61-4A22-9A34-A8C138A7F990}" presName="compNode" presStyleCnt="0"/>
      <dgm:spPr/>
    </dgm:pt>
    <dgm:pt modelId="{5EFD3D08-8A7B-47D0-92B9-95CD3096EAC5}" type="pres">
      <dgm:prSet presAssocID="{7E1EE60C-0A61-4A22-9A34-A8C138A7F990}" presName="dummyConnPt" presStyleCnt="0"/>
      <dgm:spPr/>
    </dgm:pt>
    <dgm:pt modelId="{99731F4A-C92F-48E3-93B2-38163C040BFB}" type="pres">
      <dgm:prSet presAssocID="{7E1EE60C-0A61-4A22-9A34-A8C138A7F99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01BD1B0-3BFA-4221-AC41-232E340892A7}" type="pres">
      <dgm:prSet presAssocID="{A526D4EB-3566-4F08-83B0-8BC634FFB9DF}" presName="sibTrans" presStyleLbl="bgSibTrans2D1" presStyleIdx="7" presStyleCnt="8"/>
      <dgm:spPr/>
      <dgm:t>
        <a:bodyPr/>
        <a:lstStyle/>
        <a:p>
          <a:endParaRPr lang="tr-TR"/>
        </a:p>
      </dgm:t>
    </dgm:pt>
    <dgm:pt modelId="{46A2C5E4-3F70-4B79-9E68-E03F04A732A4}" type="pres">
      <dgm:prSet presAssocID="{908565F3-2301-406A-90CF-7A8339DC42F4}" presName="compNode" presStyleCnt="0"/>
      <dgm:spPr/>
    </dgm:pt>
    <dgm:pt modelId="{DDFC5A0B-677D-4849-B78F-3133E2B498CA}" type="pres">
      <dgm:prSet presAssocID="{908565F3-2301-406A-90CF-7A8339DC42F4}" presName="dummyConnPt" presStyleCnt="0"/>
      <dgm:spPr/>
    </dgm:pt>
    <dgm:pt modelId="{0B22C142-B011-41CF-9A08-69B3750584D7}" type="pres">
      <dgm:prSet presAssocID="{908565F3-2301-406A-90CF-7A8339DC42F4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2316DEA7-D468-4CE5-A6E1-AB668ECBF534}" type="presOf" srcId="{198901A1-8FF8-4D68-BD3A-2B12FD5A296B}" destId="{731C8246-344C-4C4B-BC38-9258DC09BF3E}" srcOrd="0" destOrd="0" presId="urn:microsoft.com/office/officeart/2005/8/layout/bProcess4"/>
    <dgm:cxn modelId="{5892D40B-D99C-4F44-9FD0-C96D849DEEBB}" type="presOf" srcId="{D6C57AF6-D6D5-4C58-ADED-CF84A5C8FC3E}" destId="{3A786A10-DE5E-4A16-A8D1-4CD918EAEDAA}" srcOrd="0" destOrd="0" presId="urn:microsoft.com/office/officeart/2005/8/layout/bProcess4"/>
    <dgm:cxn modelId="{1444DC9E-89D3-46A6-8EF5-C7585A8A33B7}" srcId="{73290854-3565-48FD-8AE6-AE696F060588}" destId="{7E1EE60C-0A61-4A22-9A34-A8C138A7F990}" srcOrd="7" destOrd="0" parTransId="{07368061-FC58-4D5E-BBAB-483BED2DC2D3}" sibTransId="{A526D4EB-3566-4F08-83B0-8BC634FFB9DF}"/>
    <dgm:cxn modelId="{27812CCF-068E-4E9B-9C6B-97843FBD734A}" srcId="{73290854-3565-48FD-8AE6-AE696F060588}" destId="{A8B44A80-5096-47A3-B3E9-8016BF2D1329}" srcOrd="4" destOrd="0" parTransId="{A6D432CF-29DC-4801-857F-70A05CBFCB8B}" sibTransId="{662297D0-163F-470C-9F25-52212658505C}"/>
    <dgm:cxn modelId="{9A8A2B2A-0E40-4569-8D6B-D54100750B81}" srcId="{73290854-3565-48FD-8AE6-AE696F060588}" destId="{F4ED82C3-0ADB-41F7-9A63-580E543D722D}" srcOrd="2" destOrd="0" parTransId="{3238FFF8-0C14-4F81-8CC4-FB529A943306}" sibTransId="{9BD87E95-E394-487A-87D6-FA99E7253A77}"/>
    <dgm:cxn modelId="{20738E58-960B-434C-A50D-A6F0B988BAF8}" type="presOf" srcId="{6106AD9B-C9FB-4D5D-B7A4-2D25177BFD53}" destId="{45439AA1-FAD0-414F-86FE-38542AE6BC1C}" srcOrd="0" destOrd="0" presId="urn:microsoft.com/office/officeart/2005/8/layout/bProcess4"/>
    <dgm:cxn modelId="{02F43575-9FD2-4E72-BE93-AA669F53FCB5}" type="presOf" srcId="{9BD87E95-E394-487A-87D6-FA99E7253A77}" destId="{CE5CB450-79CF-4D5F-9D7C-892AEBB6D4E9}" srcOrd="0" destOrd="0" presId="urn:microsoft.com/office/officeart/2005/8/layout/bProcess4"/>
    <dgm:cxn modelId="{0E412B31-B4E0-4EDC-BB29-A814FC2838F3}" type="presOf" srcId="{61054078-95F2-4AFE-B7DE-17C7529C1B8D}" destId="{4F3CFE6A-740D-4485-9090-C1783B7C0890}" srcOrd="0" destOrd="0" presId="urn:microsoft.com/office/officeart/2005/8/layout/bProcess4"/>
    <dgm:cxn modelId="{0F0095B0-B410-4844-B4F9-7DB6E42B2C0E}" srcId="{73290854-3565-48FD-8AE6-AE696F060588}" destId="{269BC2E5-FB04-4290-B6AD-3186F50B74F4}" srcOrd="6" destOrd="0" parTransId="{496A95E8-0FE8-4A4E-A4EA-2464C5C1A2CB}" sibTransId="{D6C57AF6-D6D5-4C58-ADED-CF84A5C8FC3E}"/>
    <dgm:cxn modelId="{7F7E99B2-129D-45CA-BB5A-ED3F9DDCAA92}" srcId="{73290854-3565-48FD-8AE6-AE696F060588}" destId="{1349DC01-782F-4A09-A2F5-A33E612057EF}" srcOrd="3" destOrd="0" parTransId="{F35A566A-4B00-45F1-A01C-A6423561F881}" sibTransId="{198901A1-8FF8-4D68-BD3A-2B12FD5A296B}"/>
    <dgm:cxn modelId="{D50B5D3F-1981-4D9B-98CE-544909284DDB}" srcId="{73290854-3565-48FD-8AE6-AE696F060588}" destId="{61054078-95F2-4AFE-B7DE-17C7529C1B8D}" srcOrd="1" destOrd="0" parTransId="{84B23BD1-CC29-40F4-A62E-A95677B0A220}" sibTransId="{D60DDD24-76DB-444D-9D58-DC29B0099AA6}"/>
    <dgm:cxn modelId="{25C883FB-7ED6-4016-B829-3CD7DB2705DB}" type="presOf" srcId="{A526D4EB-3566-4F08-83B0-8BC634FFB9DF}" destId="{101BD1B0-3BFA-4221-AC41-232E340892A7}" srcOrd="0" destOrd="0" presId="urn:microsoft.com/office/officeart/2005/8/layout/bProcess4"/>
    <dgm:cxn modelId="{3C0008FE-D01F-4F55-BB32-0A61E7BEB7CE}" srcId="{73290854-3565-48FD-8AE6-AE696F060588}" destId="{6106AD9B-C9FB-4D5D-B7A4-2D25177BFD53}" srcOrd="5" destOrd="0" parTransId="{B0C594B1-F73A-4BF3-AB76-9B95F87B7827}" sibTransId="{28A9D6DC-A2FA-4E82-B78F-5264F36103E0}"/>
    <dgm:cxn modelId="{256D17E7-2F61-43D4-9EA2-7F317504D2A2}" type="presOf" srcId="{73290854-3565-48FD-8AE6-AE696F060588}" destId="{E99392B1-187F-4D04-BA43-8FC6FCE28F44}" srcOrd="0" destOrd="0" presId="urn:microsoft.com/office/officeart/2005/8/layout/bProcess4"/>
    <dgm:cxn modelId="{FB009074-9666-43B0-972F-9745692AD70F}" type="presOf" srcId="{A8B44A80-5096-47A3-B3E9-8016BF2D1329}" destId="{1DBF7A52-AE49-4FD7-A17F-8BE461C33EA5}" srcOrd="0" destOrd="0" presId="urn:microsoft.com/office/officeart/2005/8/layout/bProcess4"/>
    <dgm:cxn modelId="{124D404D-4BE3-46B4-9619-21DBEDE74639}" srcId="{73290854-3565-48FD-8AE6-AE696F060588}" destId="{908565F3-2301-406A-90CF-7A8339DC42F4}" srcOrd="8" destOrd="0" parTransId="{2F84BFA8-E5BA-4CF4-88D9-7D237674EDA8}" sibTransId="{F029FB02-4F69-4983-B649-C53F74300FB8}"/>
    <dgm:cxn modelId="{27419C02-17A0-44C5-99C9-D45C684C7D2C}" type="presOf" srcId="{7E1EE60C-0A61-4A22-9A34-A8C138A7F990}" destId="{99731F4A-C92F-48E3-93B2-38163C040BFB}" srcOrd="0" destOrd="0" presId="urn:microsoft.com/office/officeart/2005/8/layout/bProcess4"/>
    <dgm:cxn modelId="{995EB03D-D81B-443D-BD0D-7D5DD3F7F187}" type="presOf" srcId="{28A9D6DC-A2FA-4E82-B78F-5264F36103E0}" destId="{7AE091B1-D26B-4FA7-A4E2-09140C089BFB}" srcOrd="0" destOrd="0" presId="urn:microsoft.com/office/officeart/2005/8/layout/bProcess4"/>
    <dgm:cxn modelId="{519CFA8B-63E9-4B25-9E03-B50A68903F94}" type="presOf" srcId="{17F3A2C4-2109-4166-83E0-64C997CEAB7D}" destId="{B88649A4-3829-42CB-87FD-3B9CDE75434C}" srcOrd="0" destOrd="0" presId="urn:microsoft.com/office/officeart/2005/8/layout/bProcess4"/>
    <dgm:cxn modelId="{817BFF37-C65E-461D-B8A8-613BF15B0BDC}" type="presOf" srcId="{1349DC01-782F-4A09-A2F5-A33E612057EF}" destId="{513F1D41-60C0-43DD-A37E-D5890B8268FD}" srcOrd="0" destOrd="0" presId="urn:microsoft.com/office/officeart/2005/8/layout/bProcess4"/>
    <dgm:cxn modelId="{0D740362-15E1-4C92-83AD-F1566752F419}" type="presOf" srcId="{C6C78E63-38C2-4046-B712-80B1AB54B710}" destId="{E26E4B7C-378B-49C5-84CF-38DE39CB347B}" srcOrd="0" destOrd="0" presId="urn:microsoft.com/office/officeart/2005/8/layout/bProcess4"/>
    <dgm:cxn modelId="{0440283E-BD3C-4BBE-B3E3-CBCB4EFDBF97}" type="presOf" srcId="{269BC2E5-FB04-4290-B6AD-3186F50B74F4}" destId="{2FF61D29-2647-4213-BA82-D022A8465BAB}" srcOrd="0" destOrd="0" presId="urn:microsoft.com/office/officeart/2005/8/layout/bProcess4"/>
    <dgm:cxn modelId="{3E758FCA-593C-4B34-95BC-347E49CCA88B}" type="presOf" srcId="{662297D0-163F-470C-9F25-52212658505C}" destId="{6CA25DB1-0481-42E1-8F5A-BD4F4CA3808F}" srcOrd="0" destOrd="0" presId="urn:microsoft.com/office/officeart/2005/8/layout/bProcess4"/>
    <dgm:cxn modelId="{EB19A507-C1B6-4FB0-866D-0B82BE856C28}" type="presOf" srcId="{D60DDD24-76DB-444D-9D58-DC29B0099AA6}" destId="{09A8D7F2-3331-4BFF-9A96-BF692A5AA077}" srcOrd="0" destOrd="0" presId="urn:microsoft.com/office/officeart/2005/8/layout/bProcess4"/>
    <dgm:cxn modelId="{453F56A3-F624-4FB3-BAA1-8A7F12E2F8C4}" type="presOf" srcId="{F4ED82C3-0ADB-41F7-9A63-580E543D722D}" destId="{BA78D378-603F-491D-85F6-23BA0810EBD3}" srcOrd="0" destOrd="0" presId="urn:microsoft.com/office/officeart/2005/8/layout/bProcess4"/>
    <dgm:cxn modelId="{044B4E28-8D15-47E2-82A9-7A7721C7FED1}" type="presOf" srcId="{908565F3-2301-406A-90CF-7A8339DC42F4}" destId="{0B22C142-B011-41CF-9A08-69B3750584D7}" srcOrd="0" destOrd="0" presId="urn:microsoft.com/office/officeart/2005/8/layout/bProcess4"/>
    <dgm:cxn modelId="{C3A70A65-0CC3-49CB-8AB3-924A5FADCB0E}" srcId="{73290854-3565-48FD-8AE6-AE696F060588}" destId="{C6C78E63-38C2-4046-B712-80B1AB54B710}" srcOrd="0" destOrd="0" parTransId="{43693A22-277B-4ED6-A7D8-5570F6B0B055}" sibTransId="{17F3A2C4-2109-4166-83E0-64C997CEAB7D}"/>
    <dgm:cxn modelId="{C12C1C65-93E9-4A01-8564-39A4CE8528DD}" type="presParOf" srcId="{E99392B1-187F-4D04-BA43-8FC6FCE28F44}" destId="{F95DF8D4-DD97-4E02-B81C-13DC341EB70F}" srcOrd="0" destOrd="0" presId="urn:microsoft.com/office/officeart/2005/8/layout/bProcess4"/>
    <dgm:cxn modelId="{A3AA1319-E858-40FE-82E7-11AC34682729}" type="presParOf" srcId="{F95DF8D4-DD97-4E02-B81C-13DC341EB70F}" destId="{ECE0757A-0904-4387-A96E-4BF555F0BB60}" srcOrd="0" destOrd="0" presId="urn:microsoft.com/office/officeart/2005/8/layout/bProcess4"/>
    <dgm:cxn modelId="{502515EA-B014-488F-AB42-A3E321C63B34}" type="presParOf" srcId="{F95DF8D4-DD97-4E02-B81C-13DC341EB70F}" destId="{E26E4B7C-378B-49C5-84CF-38DE39CB347B}" srcOrd="1" destOrd="0" presId="urn:microsoft.com/office/officeart/2005/8/layout/bProcess4"/>
    <dgm:cxn modelId="{82F99769-87C0-4DF4-BF29-06818E30F650}" type="presParOf" srcId="{E99392B1-187F-4D04-BA43-8FC6FCE28F44}" destId="{B88649A4-3829-42CB-87FD-3B9CDE75434C}" srcOrd="1" destOrd="0" presId="urn:microsoft.com/office/officeart/2005/8/layout/bProcess4"/>
    <dgm:cxn modelId="{44269422-2564-42F5-9BAD-1807078D2092}" type="presParOf" srcId="{E99392B1-187F-4D04-BA43-8FC6FCE28F44}" destId="{C7888ACC-1E25-4EE9-999B-9870211497EA}" srcOrd="2" destOrd="0" presId="urn:microsoft.com/office/officeart/2005/8/layout/bProcess4"/>
    <dgm:cxn modelId="{9BB436B2-EF06-4927-A5D9-58F65CD4EDAE}" type="presParOf" srcId="{C7888ACC-1E25-4EE9-999B-9870211497EA}" destId="{8CD9E7C5-DB9E-4319-84BA-C00E317D181C}" srcOrd="0" destOrd="0" presId="urn:microsoft.com/office/officeart/2005/8/layout/bProcess4"/>
    <dgm:cxn modelId="{396319E4-4CD2-4886-AB7C-3217B4A627BC}" type="presParOf" srcId="{C7888ACC-1E25-4EE9-999B-9870211497EA}" destId="{4F3CFE6A-740D-4485-9090-C1783B7C0890}" srcOrd="1" destOrd="0" presId="urn:microsoft.com/office/officeart/2005/8/layout/bProcess4"/>
    <dgm:cxn modelId="{F6178A13-AEEF-44FC-A944-29C0FED9BC89}" type="presParOf" srcId="{E99392B1-187F-4D04-BA43-8FC6FCE28F44}" destId="{09A8D7F2-3331-4BFF-9A96-BF692A5AA077}" srcOrd="3" destOrd="0" presId="urn:microsoft.com/office/officeart/2005/8/layout/bProcess4"/>
    <dgm:cxn modelId="{E278246C-A87D-4475-9A4F-E1ADEC8513C9}" type="presParOf" srcId="{E99392B1-187F-4D04-BA43-8FC6FCE28F44}" destId="{82E6C2D6-A594-40EF-AF7D-D2B3B35EB250}" srcOrd="4" destOrd="0" presId="urn:microsoft.com/office/officeart/2005/8/layout/bProcess4"/>
    <dgm:cxn modelId="{A5EB2EC8-3935-4169-8F2A-8A069A91BBF5}" type="presParOf" srcId="{82E6C2D6-A594-40EF-AF7D-D2B3B35EB250}" destId="{ED470A06-91FF-4C6C-8B7F-A35DAA0CCE33}" srcOrd="0" destOrd="0" presId="urn:microsoft.com/office/officeart/2005/8/layout/bProcess4"/>
    <dgm:cxn modelId="{E096F5FA-6D54-4209-8FA5-ECA2D6D5120A}" type="presParOf" srcId="{82E6C2D6-A594-40EF-AF7D-D2B3B35EB250}" destId="{BA78D378-603F-491D-85F6-23BA0810EBD3}" srcOrd="1" destOrd="0" presId="urn:microsoft.com/office/officeart/2005/8/layout/bProcess4"/>
    <dgm:cxn modelId="{42C8C99F-21D8-4828-B036-3EC53CC18E4A}" type="presParOf" srcId="{E99392B1-187F-4D04-BA43-8FC6FCE28F44}" destId="{CE5CB450-79CF-4D5F-9D7C-892AEBB6D4E9}" srcOrd="5" destOrd="0" presId="urn:microsoft.com/office/officeart/2005/8/layout/bProcess4"/>
    <dgm:cxn modelId="{7F8EEE4C-C2AC-42F8-BB20-C40B4699D378}" type="presParOf" srcId="{E99392B1-187F-4D04-BA43-8FC6FCE28F44}" destId="{E9FE346A-1A3E-46D7-AAF1-43D4A8097D4E}" srcOrd="6" destOrd="0" presId="urn:microsoft.com/office/officeart/2005/8/layout/bProcess4"/>
    <dgm:cxn modelId="{CE85EBD1-EA68-419B-B49C-7C1F5061AD2F}" type="presParOf" srcId="{E9FE346A-1A3E-46D7-AAF1-43D4A8097D4E}" destId="{500F8245-2011-4CF4-AA6E-2ADB6A557D08}" srcOrd="0" destOrd="0" presId="urn:microsoft.com/office/officeart/2005/8/layout/bProcess4"/>
    <dgm:cxn modelId="{E2C67772-B55A-40BE-BDB7-E0EB74B9E416}" type="presParOf" srcId="{E9FE346A-1A3E-46D7-AAF1-43D4A8097D4E}" destId="{513F1D41-60C0-43DD-A37E-D5890B8268FD}" srcOrd="1" destOrd="0" presId="urn:microsoft.com/office/officeart/2005/8/layout/bProcess4"/>
    <dgm:cxn modelId="{3808F372-6ECE-47B9-BA7D-F0A7094F212B}" type="presParOf" srcId="{E99392B1-187F-4D04-BA43-8FC6FCE28F44}" destId="{731C8246-344C-4C4B-BC38-9258DC09BF3E}" srcOrd="7" destOrd="0" presId="urn:microsoft.com/office/officeart/2005/8/layout/bProcess4"/>
    <dgm:cxn modelId="{14D1FB46-390F-47EE-B8A2-D6AE83269C8A}" type="presParOf" srcId="{E99392B1-187F-4D04-BA43-8FC6FCE28F44}" destId="{5DA98CFE-C758-42B2-ACCC-2F4F2573B6B7}" srcOrd="8" destOrd="0" presId="urn:microsoft.com/office/officeart/2005/8/layout/bProcess4"/>
    <dgm:cxn modelId="{A54BAC58-8CF9-479C-8382-16B340A90FD1}" type="presParOf" srcId="{5DA98CFE-C758-42B2-ACCC-2F4F2573B6B7}" destId="{0B3C29BE-3C43-439A-AC75-9A6CCEBEE6D0}" srcOrd="0" destOrd="0" presId="urn:microsoft.com/office/officeart/2005/8/layout/bProcess4"/>
    <dgm:cxn modelId="{4BE46A65-BF69-4E15-9789-8F6DF2A52422}" type="presParOf" srcId="{5DA98CFE-C758-42B2-ACCC-2F4F2573B6B7}" destId="{1DBF7A52-AE49-4FD7-A17F-8BE461C33EA5}" srcOrd="1" destOrd="0" presId="urn:microsoft.com/office/officeart/2005/8/layout/bProcess4"/>
    <dgm:cxn modelId="{BA5CD208-55A2-4319-9040-28D169B5C670}" type="presParOf" srcId="{E99392B1-187F-4D04-BA43-8FC6FCE28F44}" destId="{6CA25DB1-0481-42E1-8F5A-BD4F4CA3808F}" srcOrd="9" destOrd="0" presId="urn:microsoft.com/office/officeart/2005/8/layout/bProcess4"/>
    <dgm:cxn modelId="{9DD34C9F-B5C0-47C9-BBA0-21D9F0939DE3}" type="presParOf" srcId="{E99392B1-187F-4D04-BA43-8FC6FCE28F44}" destId="{94A0D364-59D6-4D52-909F-3023FB0C205F}" srcOrd="10" destOrd="0" presId="urn:microsoft.com/office/officeart/2005/8/layout/bProcess4"/>
    <dgm:cxn modelId="{D60E0207-9C51-4062-9B55-BBC6F9A292D6}" type="presParOf" srcId="{94A0D364-59D6-4D52-909F-3023FB0C205F}" destId="{540AF33B-A34C-4152-BEB7-89D9BE475599}" srcOrd="0" destOrd="0" presId="urn:microsoft.com/office/officeart/2005/8/layout/bProcess4"/>
    <dgm:cxn modelId="{6858BFCE-5EB3-48CD-8B47-C0156C707A13}" type="presParOf" srcId="{94A0D364-59D6-4D52-909F-3023FB0C205F}" destId="{45439AA1-FAD0-414F-86FE-38542AE6BC1C}" srcOrd="1" destOrd="0" presId="urn:microsoft.com/office/officeart/2005/8/layout/bProcess4"/>
    <dgm:cxn modelId="{A7F253A6-5017-46E1-8974-34A7D1C6EB4E}" type="presParOf" srcId="{E99392B1-187F-4D04-BA43-8FC6FCE28F44}" destId="{7AE091B1-D26B-4FA7-A4E2-09140C089BFB}" srcOrd="11" destOrd="0" presId="urn:microsoft.com/office/officeart/2005/8/layout/bProcess4"/>
    <dgm:cxn modelId="{151CCE79-04F9-43E6-8480-45958B88A0C7}" type="presParOf" srcId="{E99392B1-187F-4D04-BA43-8FC6FCE28F44}" destId="{8D1063E3-8A04-49C7-9CC1-4BE14ACA8700}" srcOrd="12" destOrd="0" presId="urn:microsoft.com/office/officeart/2005/8/layout/bProcess4"/>
    <dgm:cxn modelId="{6F2DB214-8079-4B76-8AA8-B8143DD53100}" type="presParOf" srcId="{8D1063E3-8A04-49C7-9CC1-4BE14ACA8700}" destId="{906E8A14-5A4C-4E49-ACD0-B9E0238789A4}" srcOrd="0" destOrd="0" presId="urn:microsoft.com/office/officeart/2005/8/layout/bProcess4"/>
    <dgm:cxn modelId="{9DDDE2EC-FAF4-4BAD-89B5-9F60029040EF}" type="presParOf" srcId="{8D1063E3-8A04-49C7-9CC1-4BE14ACA8700}" destId="{2FF61D29-2647-4213-BA82-D022A8465BAB}" srcOrd="1" destOrd="0" presId="urn:microsoft.com/office/officeart/2005/8/layout/bProcess4"/>
    <dgm:cxn modelId="{AFAA321D-A2F9-433B-9EBB-CBFCEEE5C23E}" type="presParOf" srcId="{E99392B1-187F-4D04-BA43-8FC6FCE28F44}" destId="{3A786A10-DE5E-4A16-A8D1-4CD918EAEDAA}" srcOrd="13" destOrd="0" presId="urn:microsoft.com/office/officeart/2005/8/layout/bProcess4"/>
    <dgm:cxn modelId="{37CEFDE5-01F5-41AD-80D5-F9E2670C6FE8}" type="presParOf" srcId="{E99392B1-187F-4D04-BA43-8FC6FCE28F44}" destId="{5A8F7EDE-92F2-4A52-B432-2D2CF62042F4}" srcOrd="14" destOrd="0" presId="urn:microsoft.com/office/officeart/2005/8/layout/bProcess4"/>
    <dgm:cxn modelId="{BA1C20BF-A194-409D-8FEC-D4A83F3DF843}" type="presParOf" srcId="{5A8F7EDE-92F2-4A52-B432-2D2CF62042F4}" destId="{5EFD3D08-8A7B-47D0-92B9-95CD3096EAC5}" srcOrd="0" destOrd="0" presId="urn:microsoft.com/office/officeart/2005/8/layout/bProcess4"/>
    <dgm:cxn modelId="{746754FD-EFE8-4122-BC2D-155336FA5927}" type="presParOf" srcId="{5A8F7EDE-92F2-4A52-B432-2D2CF62042F4}" destId="{99731F4A-C92F-48E3-93B2-38163C040BFB}" srcOrd="1" destOrd="0" presId="urn:microsoft.com/office/officeart/2005/8/layout/bProcess4"/>
    <dgm:cxn modelId="{E6CBD0F0-7E2E-440C-BB16-23EA67FB5417}" type="presParOf" srcId="{E99392B1-187F-4D04-BA43-8FC6FCE28F44}" destId="{101BD1B0-3BFA-4221-AC41-232E340892A7}" srcOrd="15" destOrd="0" presId="urn:microsoft.com/office/officeart/2005/8/layout/bProcess4"/>
    <dgm:cxn modelId="{470A7B12-CF9D-41AE-BCB2-D3BF793B0AC0}" type="presParOf" srcId="{E99392B1-187F-4D04-BA43-8FC6FCE28F44}" destId="{46A2C5E4-3F70-4B79-9E68-E03F04A732A4}" srcOrd="16" destOrd="0" presId="urn:microsoft.com/office/officeart/2005/8/layout/bProcess4"/>
    <dgm:cxn modelId="{D236FCB6-33A8-4BCF-9F7F-A8D69EA477A8}" type="presParOf" srcId="{46A2C5E4-3F70-4B79-9E68-E03F04A732A4}" destId="{DDFC5A0B-677D-4849-B78F-3133E2B498CA}" srcOrd="0" destOrd="0" presId="urn:microsoft.com/office/officeart/2005/8/layout/bProcess4"/>
    <dgm:cxn modelId="{C896A7BD-DC6A-4DA9-9620-B4D1476A5159}" type="presParOf" srcId="{46A2C5E4-3F70-4B79-9E68-E03F04A732A4}" destId="{0B22C142-B011-41CF-9A08-69B3750584D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99A94A-B1C1-4A38-8AD0-78EFCD018109}" type="doc">
      <dgm:prSet loTypeId="urn:microsoft.com/office/officeart/2005/8/layout/radial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CE0E54FC-13F2-4076-9759-F0B4BFB46C77}">
      <dgm:prSet phldrT="[Metin]" custT="1"/>
      <dgm:spPr>
        <a:solidFill>
          <a:srgbClr val="FFC000"/>
        </a:solidFill>
      </dgm:spPr>
      <dgm:t>
        <a:bodyPr/>
        <a:lstStyle/>
        <a:p>
          <a:r>
            <a:rPr lang="tr-TR" sz="1400" b="1" dirty="0" err="1" smtClean="0">
              <a:solidFill>
                <a:srgbClr val="FF0000"/>
              </a:solidFill>
            </a:rPr>
            <a:t>Biyoçeşitlilik</a:t>
          </a:r>
          <a:r>
            <a:rPr lang="tr-TR" sz="1400" b="1" dirty="0" smtClean="0">
              <a:solidFill>
                <a:srgbClr val="FF0000"/>
              </a:solidFill>
            </a:rPr>
            <a:t> kaybı</a:t>
          </a:r>
          <a:endParaRPr lang="tr-TR" sz="1400" b="1" dirty="0">
            <a:solidFill>
              <a:srgbClr val="FF0000"/>
            </a:solidFill>
          </a:endParaRPr>
        </a:p>
      </dgm:t>
    </dgm:pt>
    <dgm:pt modelId="{2611EBB4-BECB-47FC-9356-65BDF3559675}" type="parTrans" cxnId="{8CB06676-9723-45A0-BEED-D71AF776CC03}">
      <dgm:prSet/>
      <dgm:spPr/>
      <dgm:t>
        <a:bodyPr/>
        <a:lstStyle/>
        <a:p>
          <a:endParaRPr lang="tr-TR"/>
        </a:p>
      </dgm:t>
    </dgm:pt>
    <dgm:pt modelId="{74624141-D3AB-4321-9A03-EC7E4B345B6A}" type="sibTrans" cxnId="{8CB06676-9723-45A0-BEED-D71AF776CC03}">
      <dgm:prSet/>
      <dgm:spPr/>
      <dgm:t>
        <a:bodyPr/>
        <a:lstStyle/>
        <a:p>
          <a:endParaRPr lang="tr-TR"/>
        </a:p>
      </dgm:t>
    </dgm:pt>
    <dgm:pt modelId="{6E4C46C3-0A6B-442A-917A-0DC94283853C}">
      <dgm:prSet phldrT="[Metin]" custT="1"/>
      <dgm:spPr>
        <a:solidFill>
          <a:srgbClr val="92D050"/>
        </a:solidFill>
      </dgm:spPr>
      <dgm:t>
        <a:bodyPr/>
        <a:lstStyle/>
        <a:p>
          <a:r>
            <a:rPr lang="tr-TR" sz="1200" b="1" dirty="0" smtClean="0">
              <a:solidFill>
                <a:schemeClr val="tx1"/>
              </a:solidFill>
            </a:rPr>
            <a:t>Habitat kaybı</a:t>
          </a:r>
          <a:endParaRPr lang="tr-TR" sz="1200" b="1" dirty="0">
            <a:solidFill>
              <a:schemeClr val="tx1"/>
            </a:solidFill>
          </a:endParaRPr>
        </a:p>
      </dgm:t>
    </dgm:pt>
    <dgm:pt modelId="{514EE2AC-312B-4076-9B62-4276E6547689}" type="parTrans" cxnId="{D156FCFE-11DB-41B0-A023-B4A186AC802A}">
      <dgm:prSet/>
      <dgm:spPr/>
      <dgm:t>
        <a:bodyPr/>
        <a:lstStyle/>
        <a:p>
          <a:endParaRPr lang="tr-TR"/>
        </a:p>
      </dgm:t>
    </dgm:pt>
    <dgm:pt modelId="{A79A316C-00E4-490F-B9A3-79EF35AF3553}" type="sibTrans" cxnId="{D156FCFE-11DB-41B0-A023-B4A186AC802A}">
      <dgm:prSet/>
      <dgm:spPr/>
      <dgm:t>
        <a:bodyPr/>
        <a:lstStyle/>
        <a:p>
          <a:endParaRPr lang="tr-TR"/>
        </a:p>
      </dgm:t>
    </dgm:pt>
    <dgm:pt modelId="{1BB7861A-8024-4A62-A0D2-D2D91B00A2A3}">
      <dgm:prSet phldrT="[Metin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tr-TR" sz="1400" b="1" dirty="0" smtClean="0">
              <a:solidFill>
                <a:schemeClr val="tx1"/>
              </a:solidFill>
            </a:rPr>
            <a:t>Aşırı Avlanma</a:t>
          </a:r>
          <a:endParaRPr lang="tr-TR" sz="1400" b="1" dirty="0">
            <a:solidFill>
              <a:schemeClr val="tx1"/>
            </a:solidFill>
          </a:endParaRPr>
        </a:p>
      </dgm:t>
    </dgm:pt>
    <dgm:pt modelId="{FC77C3D1-8613-4730-9EB7-8258FD235046}" type="parTrans" cxnId="{469EBAAD-0819-46F7-A75B-A1799240079B}">
      <dgm:prSet/>
      <dgm:spPr/>
      <dgm:t>
        <a:bodyPr/>
        <a:lstStyle/>
        <a:p>
          <a:endParaRPr lang="tr-TR"/>
        </a:p>
      </dgm:t>
    </dgm:pt>
    <dgm:pt modelId="{33F0C20F-A9B4-4BA5-92DE-134D5E6BA3D5}" type="sibTrans" cxnId="{469EBAAD-0819-46F7-A75B-A1799240079B}">
      <dgm:prSet/>
      <dgm:spPr/>
      <dgm:t>
        <a:bodyPr/>
        <a:lstStyle/>
        <a:p>
          <a:endParaRPr lang="tr-TR"/>
        </a:p>
      </dgm:t>
    </dgm:pt>
    <dgm:pt modelId="{A10AFB16-43F3-4C6B-88D0-811F97FB7070}">
      <dgm:prSet phldrT="[Metin]" custT="1"/>
      <dgm:spPr/>
      <dgm:t>
        <a:bodyPr/>
        <a:lstStyle/>
        <a:p>
          <a:r>
            <a:rPr lang="tr-TR" sz="1400" b="1" dirty="0" smtClean="0">
              <a:solidFill>
                <a:schemeClr val="tx1"/>
              </a:solidFill>
            </a:rPr>
            <a:t>Kirlenme</a:t>
          </a:r>
          <a:endParaRPr lang="tr-TR" sz="1200" b="1" dirty="0">
            <a:solidFill>
              <a:schemeClr val="tx1"/>
            </a:solidFill>
          </a:endParaRPr>
        </a:p>
      </dgm:t>
    </dgm:pt>
    <dgm:pt modelId="{5163DF9F-4768-4D48-885A-0F532BD7294D}" type="parTrans" cxnId="{CB23F87D-0C90-4FEC-9585-9788C38A8FCB}">
      <dgm:prSet/>
      <dgm:spPr/>
      <dgm:t>
        <a:bodyPr/>
        <a:lstStyle/>
        <a:p>
          <a:endParaRPr lang="tr-TR"/>
        </a:p>
      </dgm:t>
    </dgm:pt>
    <dgm:pt modelId="{E18885C4-239E-459D-84EA-A5FBBC337F6C}" type="sibTrans" cxnId="{CB23F87D-0C90-4FEC-9585-9788C38A8FCB}">
      <dgm:prSet/>
      <dgm:spPr/>
      <dgm:t>
        <a:bodyPr/>
        <a:lstStyle/>
        <a:p>
          <a:endParaRPr lang="tr-TR"/>
        </a:p>
      </dgm:t>
    </dgm:pt>
    <dgm:pt modelId="{5187ABA2-2E4A-4423-9643-D53828FC0366}">
      <dgm:prSet custT="1"/>
      <dgm:spPr>
        <a:solidFill>
          <a:srgbClr val="00B0F0"/>
        </a:solidFill>
      </dgm:spPr>
      <dgm:t>
        <a:bodyPr/>
        <a:lstStyle/>
        <a:p>
          <a:r>
            <a:rPr lang="tr-TR" sz="1400" b="1" dirty="0" smtClean="0">
              <a:solidFill>
                <a:schemeClr val="tx1"/>
              </a:solidFill>
            </a:rPr>
            <a:t>İstilacı türler</a:t>
          </a:r>
          <a:endParaRPr lang="tr-TR" sz="1400" b="1" dirty="0">
            <a:solidFill>
              <a:schemeClr val="tx1"/>
            </a:solidFill>
          </a:endParaRPr>
        </a:p>
      </dgm:t>
    </dgm:pt>
    <dgm:pt modelId="{9C4DA60F-2AF2-47EC-9159-134489DF38F3}" type="parTrans" cxnId="{889B7AA2-D4B6-4FDE-947B-6514A8D0728A}">
      <dgm:prSet/>
      <dgm:spPr/>
      <dgm:t>
        <a:bodyPr/>
        <a:lstStyle/>
        <a:p>
          <a:endParaRPr lang="tr-TR"/>
        </a:p>
      </dgm:t>
    </dgm:pt>
    <dgm:pt modelId="{DFE0D1D1-7E06-4BA3-ABEF-078D8157FCB4}" type="sibTrans" cxnId="{889B7AA2-D4B6-4FDE-947B-6514A8D0728A}">
      <dgm:prSet/>
      <dgm:spPr/>
      <dgm:t>
        <a:bodyPr/>
        <a:lstStyle/>
        <a:p>
          <a:endParaRPr lang="tr-TR"/>
        </a:p>
      </dgm:t>
    </dgm:pt>
    <dgm:pt modelId="{B8D7F5B9-404E-4E00-86C5-B52ACC6AA792}">
      <dgm:prSet custT="1"/>
      <dgm:spPr>
        <a:solidFill>
          <a:srgbClr val="FF66FF"/>
        </a:solidFill>
      </dgm:spPr>
      <dgm:t>
        <a:bodyPr/>
        <a:lstStyle/>
        <a:p>
          <a:r>
            <a:rPr lang="tr-TR" sz="1400" b="1" dirty="0" smtClean="0">
              <a:solidFill>
                <a:schemeClr val="tx1"/>
              </a:solidFill>
            </a:rPr>
            <a:t>Ekosistem yapısını değişmesi</a:t>
          </a:r>
          <a:endParaRPr lang="tr-TR" sz="1400" b="1" dirty="0">
            <a:solidFill>
              <a:schemeClr val="tx1"/>
            </a:solidFill>
          </a:endParaRPr>
        </a:p>
      </dgm:t>
    </dgm:pt>
    <dgm:pt modelId="{52FB5495-1D87-4C3A-AF44-53DC1AE5C56D}" type="parTrans" cxnId="{838EEBBB-4786-4271-B2CA-1544EBFD2D70}">
      <dgm:prSet/>
      <dgm:spPr/>
      <dgm:t>
        <a:bodyPr/>
        <a:lstStyle/>
        <a:p>
          <a:endParaRPr lang="tr-TR"/>
        </a:p>
      </dgm:t>
    </dgm:pt>
    <dgm:pt modelId="{20C31842-66B4-4D2E-8D30-A1AC9007D4A2}" type="sibTrans" cxnId="{838EEBBB-4786-4271-B2CA-1544EBFD2D70}">
      <dgm:prSet/>
      <dgm:spPr/>
      <dgm:t>
        <a:bodyPr/>
        <a:lstStyle/>
        <a:p>
          <a:endParaRPr lang="tr-TR"/>
        </a:p>
      </dgm:t>
    </dgm:pt>
    <dgm:pt modelId="{E01B74C2-72A7-4F92-AEB4-BA62C0919F62}">
      <dgm:prSet custT="1"/>
      <dgm:spPr>
        <a:solidFill>
          <a:srgbClr val="00B050"/>
        </a:solidFill>
      </dgm:spPr>
      <dgm:t>
        <a:bodyPr/>
        <a:lstStyle/>
        <a:p>
          <a:r>
            <a:rPr lang="tr-TR" sz="1400" b="1" dirty="0" smtClean="0">
              <a:solidFill>
                <a:schemeClr val="tx1"/>
              </a:solidFill>
            </a:rPr>
            <a:t>Küresel iklim değişikliği</a:t>
          </a:r>
          <a:endParaRPr lang="tr-TR" sz="1400" b="1" dirty="0">
            <a:solidFill>
              <a:schemeClr val="tx1"/>
            </a:solidFill>
          </a:endParaRPr>
        </a:p>
      </dgm:t>
    </dgm:pt>
    <dgm:pt modelId="{9C5E21A3-0F70-4E5B-B346-7B51C264B527}" type="parTrans" cxnId="{753A9092-4ED1-44AB-A9CE-60246D86CC3F}">
      <dgm:prSet/>
      <dgm:spPr/>
      <dgm:t>
        <a:bodyPr/>
        <a:lstStyle/>
        <a:p>
          <a:endParaRPr lang="tr-TR"/>
        </a:p>
      </dgm:t>
    </dgm:pt>
    <dgm:pt modelId="{51940BC4-978D-4ED9-8869-ECB74030E86F}" type="sibTrans" cxnId="{753A9092-4ED1-44AB-A9CE-60246D86CC3F}">
      <dgm:prSet/>
      <dgm:spPr/>
      <dgm:t>
        <a:bodyPr/>
        <a:lstStyle/>
        <a:p>
          <a:endParaRPr lang="tr-TR"/>
        </a:p>
      </dgm:t>
    </dgm:pt>
    <dgm:pt modelId="{9A8C457A-2462-4E7A-9391-9B7507BB6C65}" type="pres">
      <dgm:prSet presAssocID="{6D99A94A-B1C1-4A38-8AD0-78EFCD01810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4003C1D0-07E0-436B-A3A9-6B844F2C1C5C}" type="pres">
      <dgm:prSet presAssocID="{CE0E54FC-13F2-4076-9759-F0B4BFB46C77}" presName="centerShape" presStyleLbl="node0" presStyleIdx="0" presStyleCnt="1" custLinFactNeighborX="437" custLinFactNeighborY="-1047"/>
      <dgm:spPr/>
      <dgm:t>
        <a:bodyPr/>
        <a:lstStyle/>
        <a:p>
          <a:endParaRPr lang="tr-TR"/>
        </a:p>
      </dgm:t>
    </dgm:pt>
    <dgm:pt modelId="{953F15E2-66CF-4948-B9CF-3AFDCC9F8E9B}" type="pres">
      <dgm:prSet presAssocID="{52FB5495-1D87-4C3A-AF44-53DC1AE5C56D}" presName="parTrans" presStyleLbl="bgSibTrans2D1" presStyleIdx="0" presStyleCnt="6"/>
      <dgm:spPr/>
      <dgm:t>
        <a:bodyPr/>
        <a:lstStyle/>
        <a:p>
          <a:endParaRPr lang="tr-TR"/>
        </a:p>
      </dgm:t>
    </dgm:pt>
    <dgm:pt modelId="{827A3285-9E09-4C0A-8585-DAF57DD2F3DB}" type="pres">
      <dgm:prSet presAssocID="{B8D7F5B9-404E-4E00-86C5-B52ACC6AA79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CAE099A-D92D-4DFD-A4F2-282C76888FD9}" type="pres">
      <dgm:prSet presAssocID="{514EE2AC-312B-4076-9B62-4276E6547689}" presName="parTrans" presStyleLbl="bgSibTrans2D1" presStyleIdx="1" presStyleCnt="6"/>
      <dgm:spPr/>
      <dgm:t>
        <a:bodyPr/>
        <a:lstStyle/>
        <a:p>
          <a:endParaRPr lang="tr-TR"/>
        </a:p>
      </dgm:t>
    </dgm:pt>
    <dgm:pt modelId="{9051290A-3EC9-4AA3-8DA7-F7BAD36A4130}" type="pres">
      <dgm:prSet presAssocID="{6E4C46C3-0A6B-442A-917A-0DC94283853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E913B1A-07D1-42D6-B1E2-82C83516024D}" type="pres">
      <dgm:prSet presAssocID="{FC77C3D1-8613-4730-9EB7-8258FD235046}" presName="parTrans" presStyleLbl="bgSibTrans2D1" presStyleIdx="2" presStyleCnt="6"/>
      <dgm:spPr/>
      <dgm:t>
        <a:bodyPr/>
        <a:lstStyle/>
        <a:p>
          <a:endParaRPr lang="tr-TR"/>
        </a:p>
      </dgm:t>
    </dgm:pt>
    <dgm:pt modelId="{8EF663C1-4AE1-485D-9FEA-7204B094B403}" type="pres">
      <dgm:prSet presAssocID="{1BB7861A-8024-4A62-A0D2-D2D91B00A2A3}" presName="node" presStyleLbl="node1" presStyleIdx="2" presStyleCnt="6" custRadScaleRad="101646" custRadScaleInc="153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12FC651-351A-4B57-AB89-018D937F3476}" type="pres">
      <dgm:prSet presAssocID="{5163DF9F-4768-4D48-885A-0F532BD7294D}" presName="parTrans" presStyleLbl="bgSibTrans2D1" presStyleIdx="3" presStyleCnt="6"/>
      <dgm:spPr/>
      <dgm:t>
        <a:bodyPr/>
        <a:lstStyle/>
        <a:p>
          <a:endParaRPr lang="tr-TR"/>
        </a:p>
      </dgm:t>
    </dgm:pt>
    <dgm:pt modelId="{CBCFE5F4-7842-4EB1-AE16-B224CCA28CA7}" type="pres">
      <dgm:prSet presAssocID="{A10AFB16-43F3-4C6B-88D0-811F97FB707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911200B-4A56-42FB-813F-03F11F90446D}" type="pres">
      <dgm:prSet presAssocID="{9C4DA60F-2AF2-47EC-9159-134489DF38F3}" presName="parTrans" presStyleLbl="bgSibTrans2D1" presStyleIdx="4" presStyleCnt="6"/>
      <dgm:spPr/>
      <dgm:t>
        <a:bodyPr/>
        <a:lstStyle/>
        <a:p>
          <a:endParaRPr lang="tr-TR"/>
        </a:p>
      </dgm:t>
    </dgm:pt>
    <dgm:pt modelId="{87E27861-D6E6-44D0-A0CE-308EE5D26953}" type="pres">
      <dgm:prSet presAssocID="{5187ABA2-2E4A-4423-9643-D53828FC036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BC2589A-60DE-42B5-B949-9786122BBC21}" type="pres">
      <dgm:prSet presAssocID="{9C5E21A3-0F70-4E5B-B346-7B51C264B527}" presName="parTrans" presStyleLbl="bgSibTrans2D1" presStyleIdx="5" presStyleCnt="6"/>
      <dgm:spPr/>
      <dgm:t>
        <a:bodyPr/>
        <a:lstStyle/>
        <a:p>
          <a:endParaRPr lang="tr-TR"/>
        </a:p>
      </dgm:t>
    </dgm:pt>
    <dgm:pt modelId="{ED44F820-1881-4C49-A303-27159588DD23}" type="pres">
      <dgm:prSet presAssocID="{E01B74C2-72A7-4F92-AEB4-BA62C0919F6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1091E9B0-CF61-4E7B-990A-5A71316D50EC}" type="presOf" srcId="{E01B74C2-72A7-4F92-AEB4-BA62C0919F62}" destId="{ED44F820-1881-4C49-A303-27159588DD23}" srcOrd="0" destOrd="0" presId="urn:microsoft.com/office/officeart/2005/8/layout/radial4"/>
    <dgm:cxn modelId="{C14673A3-9123-439D-827A-264954E45328}" type="presOf" srcId="{6D99A94A-B1C1-4A38-8AD0-78EFCD018109}" destId="{9A8C457A-2462-4E7A-9391-9B7507BB6C65}" srcOrd="0" destOrd="0" presId="urn:microsoft.com/office/officeart/2005/8/layout/radial4"/>
    <dgm:cxn modelId="{CB23F87D-0C90-4FEC-9585-9788C38A8FCB}" srcId="{CE0E54FC-13F2-4076-9759-F0B4BFB46C77}" destId="{A10AFB16-43F3-4C6B-88D0-811F97FB7070}" srcOrd="3" destOrd="0" parTransId="{5163DF9F-4768-4D48-885A-0F532BD7294D}" sibTransId="{E18885C4-239E-459D-84EA-A5FBBC337F6C}"/>
    <dgm:cxn modelId="{25A13ECA-E347-46BF-A49B-7762F3BAB604}" type="presOf" srcId="{6E4C46C3-0A6B-442A-917A-0DC94283853C}" destId="{9051290A-3EC9-4AA3-8DA7-F7BAD36A4130}" srcOrd="0" destOrd="0" presId="urn:microsoft.com/office/officeart/2005/8/layout/radial4"/>
    <dgm:cxn modelId="{225C2A35-EA04-4988-9965-A05D86A4A9D1}" type="presOf" srcId="{52FB5495-1D87-4C3A-AF44-53DC1AE5C56D}" destId="{953F15E2-66CF-4948-B9CF-3AFDCC9F8E9B}" srcOrd="0" destOrd="0" presId="urn:microsoft.com/office/officeart/2005/8/layout/radial4"/>
    <dgm:cxn modelId="{A4A07044-EB3C-4140-95DF-60A614614BC1}" type="presOf" srcId="{5187ABA2-2E4A-4423-9643-D53828FC0366}" destId="{87E27861-D6E6-44D0-A0CE-308EE5D26953}" srcOrd="0" destOrd="0" presId="urn:microsoft.com/office/officeart/2005/8/layout/radial4"/>
    <dgm:cxn modelId="{469EBAAD-0819-46F7-A75B-A1799240079B}" srcId="{CE0E54FC-13F2-4076-9759-F0B4BFB46C77}" destId="{1BB7861A-8024-4A62-A0D2-D2D91B00A2A3}" srcOrd="2" destOrd="0" parTransId="{FC77C3D1-8613-4730-9EB7-8258FD235046}" sibTransId="{33F0C20F-A9B4-4BA5-92DE-134D5E6BA3D5}"/>
    <dgm:cxn modelId="{838EEBBB-4786-4271-B2CA-1544EBFD2D70}" srcId="{CE0E54FC-13F2-4076-9759-F0B4BFB46C77}" destId="{B8D7F5B9-404E-4E00-86C5-B52ACC6AA792}" srcOrd="0" destOrd="0" parTransId="{52FB5495-1D87-4C3A-AF44-53DC1AE5C56D}" sibTransId="{20C31842-66B4-4D2E-8D30-A1AC9007D4A2}"/>
    <dgm:cxn modelId="{52469E57-A0C3-478F-9D78-0001BB8FF13C}" type="presOf" srcId="{FC77C3D1-8613-4730-9EB7-8258FD235046}" destId="{BE913B1A-07D1-42D6-B1E2-82C83516024D}" srcOrd="0" destOrd="0" presId="urn:microsoft.com/office/officeart/2005/8/layout/radial4"/>
    <dgm:cxn modelId="{384079A5-57E6-4BE9-AFFA-8F6C0C21889F}" type="presOf" srcId="{A10AFB16-43F3-4C6B-88D0-811F97FB7070}" destId="{CBCFE5F4-7842-4EB1-AE16-B224CCA28CA7}" srcOrd="0" destOrd="0" presId="urn:microsoft.com/office/officeart/2005/8/layout/radial4"/>
    <dgm:cxn modelId="{8CB06676-9723-45A0-BEED-D71AF776CC03}" srcId="{6D99A94A-B1C1-4A38-8AD0-78EFCD018109}" destId="{CE0E54FC-13F2-4076-9759-F0B4BFB46C77}" srcOrd="0" destOrd="0" parTransId="{2611EBB4-BECB-47FC-9356-65BDF3559675}" sibTransId="{74624141-D3AB-4321-9A03-EC7E4B345B6A}"/>
    <dgm:cxn modelId="{2212ECF5-B298-407F-9DCD-22448F8EC57B}" type="presOf" srcId="{9C4DA60F-2AF2-47EC-9159-134489DF38F3}" destId="{B911200B-4A56-42FB-813F-03F11F90446D}" srcOrd="0" destOrd="0" presId="urn:microsoft.com/office/officeart/2005/8/layout/radial4"/>
    <dgm:cxn modelId="{D3EF1375-8CE1-42D8-9EF6-DA41118A83B3}" type="presOf" srcId="{9C5E21A3-0F70-4E5B-B346-7B51C264B527}" destId="{7BC2589A-60DE-42B5-B949-9786122BBC21}" srcOrd="0" destOrd="0" presId="urn:microsoft.com/office/officeart/2005/8/layout/radial4"/>
    <dgm:cxn modelId="{300D8C09-0BF4-4E88-BD41-991ED6EF9635}" type="presOf" srcId="{5163DF9F-4768-4D48-885A-0F532BD7294D}" destId="{612FC651-351A-4B57-AB89-018D937F3476}" srcOrd="0" destOrd="0" presId="urn:microsoft.com/office/officeart/2005/8/layout/radial4"/>
    <dgm:cxn modelId="{753A9092-4ED1-44AB-A9CE-60246D86CC3F}" srcId="{CE0E54FC-13F2-4076-9759-F0B4BFB46C77}" destId="{E01B74C2-72A7-4F92-AEB4-BA62C0919F62}" srcOrd="5" destOrd="0" parTransId="{9C5E21A3-0F70-4E5B-B346-7B51C264B527}" sibTransId="{51940BC4-978D-4ED9-8869-ECB74030E86F}"/>
    <dgm:cxn modelId="{1DE7EB72-59AC-4FF3-A40A-C6457ABA22DD}" type="presOf" srcId="{514EE2AC-312B-4076-9B62-4276E6547689}" destId="{3CAE099A-D92D-4DFD-A4F2-282C76888FD9}" srcOrd="0" destOrd="0" presId="urn:microsoft.com/office/officeart/2005/8/layout/radial4"/>
    <dgm:cxn modelId="{889B7AA2-D4B6-4FDE-947B-6514A8D0728A}" srcId="{CE0E54FC-13F2-4076-9759-F0B4BFB46C77}" destId="{5187ABA2-2E4A-4423-9643-D53828FC0366}" srcOrd="4" destOrd="0" parTransId="{9C4DA60F-2AF2-47EC-9159-134489DF38F3}" sibTransId="{DFE0D1D1-7E06-4BA3-ABEF-078D8157FCB4}"/>
    <dgm:cxn modelId="{C28E4A21-EC25-4B9E-8F7D-91F64F2E9C0F}" type="presOf" srcId="{B8D7F5B9-404E-4E00-86C5-B52ACC6AA792}" destId="{827A3285-9E09-4C0A-8585-DAF57DD2F3DB}" srcOrd="0" destOrd="0" presId="urn:microsoft.com/office/officeart/2005/8/layout/radial4"/>
    <dgm:cxn modelId="{EE48B03E-E8D5-404D-A4D6-F3EC15C8AC0C}" type="presOf" srcId="{1BB7861A-8024-4A62-A0D2-D2D91B00A2A3}" destId="{8EF663C1-4AE1-485D-9FEA-7204B094B403}" srcOrd="0" destOrd="0" presId="urn:microsoft.com/office/officeart/2005/8/layout/radial4"/>
    <dgm:cxn modelId="{A2E61662-64F9-4690-9C53-E5BEDCFFD934}" type="presOf" srcId="{CE0E54FC-13F2-4076-9759-F0B4BFB46C77}" destId="{4003C1D0-07E0-436B-A3A9-6B844F2C1C5C}" srcOrd="0" destOrd="0" presId="urn:microsoft.com/office/officeart/2005/8/layout/radial4"/>
    <dgm:cxn modelId="{D156FCFE-11DB-41B0-A023-B4A186AC802A}" srcId="{CE0E54FC-13F2-4076-9759-F0B4BFB46C77}" destId="{6E4C46C3-0A6B-442A-917A-0DC94283853C}" srcOrd="1" destOrd="0" parTransId="{514EE2AC-312B-4076-9B62-4276E6547689}" sibTransId="{A79A316C-00E4-490F-B9A3-79EF35AF3553}"/>
    <dgm:cxn modelId="{308482CD-BE75-4AF5-AF1D-BCA7CC830617}" type="presParOf" srcId="{9A8C457A-2462-4E7A-9391-9B7507BB6C65}" destId="{4003C1D0-07E0-436B-A3A9-6B844F2C1C5C}" srcOrd="0" destOrd="0" presId="urn:microsoft.com/office/officeart/2005/8/layout/radial4"/>
    <dgm:cxn modelId="{96C841F2-5E91-4B58-B4B6-2F2E90ACFDF4}" type="presParOf" srcId="{9A8C457A-2462-4E7A-9391-9B7507BB6C65}" destId="{953F15E2-66CF-4948-B9CF-3AFDCC9F8E9B}" srcOrd="1" destOrd="0" presId="urn:microsoft.com/office/officeart/2005/8/layout/radial4"/>
    <dgm:cxn modelId="{C6DF2CF2-4428-48F1-8143-5AE44C36529C}" type="presParOf" srcId="{9A8C457A-2462-4E7A-9391-9B7507BB6C65}" destId="{827A3285-9E09-4C0A-8585-DAF57DD2F3DB}" srcOrd="2" destOrd="0" presId="urn:microsoft.com/office/officeart/2005/8/layout/radial4"/>
    <dgm:cxn modelId="{6BCC9B28-5052-457B-B7E1-9A13C5D16A47}" type="presParOf" srcId="{9A8C457A-2462-4E7A-9391-9B7507BB6C65}" destId="{3CAE099A-D92D-4DFD-A4F2-282C76888FD9}" srcOrd="3" destOrd="0" presId="urn:microsoft.com/office/officeart/2005/8/layout/radial4"/>
    <dgm:cxn modelId="{49146E51-9EFC-41C0-BAC8-193E572852C9}" type="presParOf" srcId="{9A8C457A-2462-4E7A-9391-9B7507BB6C65}" destId="{9051290A-3EC9-4AA3-8DA7-F7BAD36A4130}" srcOrd="4" destOrd="0" presId="urn:microsoft.com/office/officeart/2005/8/layout/radial4"/>
    <dgm:cxn modelId="{C9573158-8077-443F-99B0-ED03337803FC}" type="presParOf" srcId="{9A8C457A-2462-4E7A-9391-9B7507BB6C65}" destId="{BE913B1A-07D1-42D6-B1E2-82C83516024D}" srcOrd="5" destOrd="0" presId="urn:microsoft.com/office/officeart/2005/8/layout/radial4"/>
    <dgm:cxn modelId="{25C3DFAE-BD6C-4DEF-B31F-8058FE9EABD1}" type="presParOf" srcId="{9A8C457A-2462-4E7A-9391-9B7507BB6C65}" destId="{8EF663C1-4AE1-485D-9FEA-7204B094B403}" srcOrd="6" destOrd="0" presId="urn:microsoft.com/office/officeart/2005/8/layout/radial4"/>
    <dgm:cxn modelId="{17725736-DA92-40FA-92A3-1930890889A8}" type="presParOf" srcId="{9A8C457A-2462-4E7A-9391-9B7507BB6C65}" destId="{612FC651-351A-4B57-AB89-018D937F3476}" srcOrd="7" destOrd="0" presId="urn:microsoft.com/office/officeart/2005/8/layout/radial4"/>
    <dgm:cxn modelId="{EB56D612-C65C-4CB7-B2CE-AC6AB154B648}" type="presParOf" srcId="{9A8C457A-2462-4E7A-9391-9B7507BB6C65}" destId="{CBCFE5F4-7842-4EB1-AE16-B224CCA28CA7}" srcOrd="8" destOrd="0" presId="urn:microsoft.com/office/officeart/2005/8/layout/radial4"/>
    <dgm:cxn modelId="{480E1F01-02E2-4FAE-A9BE-2B4669060AE0}" type="presParOf" srcId="{9A8C457A-2462-4E7A-9391-9B7507BB6C65}" destId="{B911200B-4A56-42FB-813F-03F11F90446D}" srcOrd="9" destOrd="0" presId="urn:microsoft.com/office/officeart/2005/8/layout/radial4"/>
    <dgm:cxn modelId="{AE0064FD-0FDA-41DF-ADD6-A9FEB13D5A03}" type="presParOf" srcId="{9A8C457A-2462-4E7A-9391-9B7507BB6C65}" destId="{87E27861-D6E6-44D0-A0CE-308EE5D26953}" srcOrd="10" destOrd="0" presId="urn:microsoft.com/office/officeart/2005/8/layout/radial4"/>
    <dgm:cxn modelId="{BF4A7367-F17E-4064-AE3B-E145324C03BB}" type="presParOf" srcId="{9A8C457A-2462-4E7A-9391-9B7507BB6C65}" destId="{7BC2589A-60DE-42B5-B949-9786122BBC21}" srcOrd="11" destOrd="0" presId="urn:microsoft.com/office/officeart/2005/8/layout/radial4"/>
    <dgm:cxn modelId="{5499735E-4403-4C7F-9980-1BCCFF75158A}" type="presParOf" srcId="{9A8C457A-2462-4E7A-9391-9B7507BB6C65}" destId="{ED44F820-1881-4C49-A303-27159588DD23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88649A4-3829-42CB-87FD-3B9CDE75434C}">
      <dsp:nvSpPr>
        <dsp:cNvPr id="0" name=""/>
        <dsp:cNvSpPr/>
      </dsp:nvSpPr>
      <dsp:spPr>
        <a:xfrm rot="5400000">
          <a:off x="-357522" y="1071067"/>
          <a:ext cx="1581276" cy="190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E4B7C-378B-49C5-84CF-38DE39CB347B}">
      <dsp:nvSpPr>
        <dsp:cNvPr id="0" name=""/>
        <dsp:cNvSpPr/>
      </dsp:nvSpPr>
      <dsp:spPr>
        <a:xfrm>
          <a:off x="3908" y="58455"/>
          <a:ext cx="2121470" cy="1272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AŞIRI SULAMA</a:t>
          </a:r>
          <a:endParaRPr lang="tr-TR" sz="1600" kern="1200" dirty="0"/>
        </a:p>
      </dsp:txBody>
      <dsp:txXfrm>
        <a:off x="3908" y="58455"/>
        <a:ext cx="2121470" cy="1272882"/>
      </dsp:txXfrm>
    </dsp:sp>
    <dsp:sp modelId="{09A8D7F2-3331-4BFF-9A96-BF692A5AA077}">
      <dsp:nvSpPr>
        <dsp:cNvPr id="0" name=""/>
        <dsp:cNvSpPr/>
      </dsp:nvSpPr>
      <dsp:spPr>
        <a:xfrm rot="5400000">
          <a:off x="-357522" y="2662170"/>
          <a:ext cx="1581276" cy="190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CFE6A-740D-4485-9090-C1783B7C0890}">
      <dsp:nvSpPr>
        <dsp:cNvPr id="0" name=""/>
        <dsp:cNvSpPr/>
      </dsp:nvSpPr>
      <dsp:spPr>
        <a:xfrm>
          <a:off x="3908" y="1649558"/>
          <a:ext cx="2121470" cy="1272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SULAK ALANLARIN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KURUTULMASI</a:t>
          </a:r>
          <a:endParaRPr lang="tr-TR" sz="1600" kern="1200" dirty="0"/>
        </a:p>
      </dsp:txBody>
      <dsp:txXfrm>
        <a:off x="3908" y="1649558"/>
        <a:ext cx="2121470" cy="1272882"/>
      </dsp:txXfrm>
    </dsp:sp>
    <dsp:sp modelId="{CE5CB450-79CF-4D5F-9D7C-892AEBB6D4E9}">
      <dsp:nvSpPr>
        <dsp:cNvPr id="0" name=""/>
        <dsp:cNvSpPr/>
      </dsp:nvSpPr>
      <dsp:spPr>
        <a:xfrm>
          <a:off x="438029" y="3457721"/>
          <a:ext cx="2811729" cy="190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8D378-603F-491D-85F6-23BA0810EBD3}">
      <dsp:nvSpPr>
        <dsp:cNvPr id="0" name=""/>
        <dsp:cNvSpPr/>
      </dsp:nvSpPr>
      <dsp:spPr>
        <a:xfrm>
          <a:off x="3908" y="3240661"/>
          <a:ext cx="2121470" cy="1272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BARAJ-OTOYOL YAPIMI</a:t>
          </a:r>
          <a:endParaRPr lang="tr-TR" sz="1600" kern="1200" dirty="0"/>
        </a:p>
      </dsp:txBody>
      <dsp:txXfrm>
        <a:off x="3908" y="3240661"/>
        <a:ext cx="2121470" cy="1272882"/>
      </dsp:txXfrm>
    </dsp:sp>
    <dsp:sp modelId="{731C8246-344C-4C4B-BC38-9258DC09BF3E}">
      <dsp:nvSpPr>
        <dsp:cNvPr id="0" name=""/>
        <dsp:cNvSpPr/>
      </dsp:nvSpPr>
      <dsp:spPr>
        <a:xfrm rot="16200000">
          <a:off x="2464033" y="2662170"/>
          <a:ext cx="1581276" cy="190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F1D41-60C0-43DD-A37E-D5890B8268FD}">
      <dsp:nvSpPr>
        <dsp:cNvPr id="0" name=""/>
        <dsp:cNvSpPr/>
      </dsp:nvSpPr>
      <dsp:spPr>
        <a:xfrm>
          <a:off x="2825464" y="3240661"/>
          <a:ext cx="2121470" cy="1272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PLANSIZ MADENCİLİK</a:t>
          </a:r>
          <a:endParaRPr lang="tr-TR" sz="1600" kern="1200" dirty="0"/>
        </a:p>
      </dsp:txBody>
      <dsp:txXfrm>
        <a:off x="2825464" y="3240661"/>
        <a:ext cx="2121470" cy="1272882"/>
      </dsp:txXfrm>
    </dsp:sp>
    <dsp:sp modelId="{6CA25DB1-0481-42E1-8F5A-BD4F4CA3808F}">
      <dsp:nvSpPr>
        <dsp:cNvPr id="0" name=""/>
        <dsp:cNvSpPr/>
      </dsp:nvSpPr>
      <dsp:spPr>
        <a:xfrm rot="16200000">
          <a:off x="2464033" y="1071067"/>
          <a:ext cx="1581276" cy="190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F7A52-AE49-4FD7-A17F-8BE461C33EA5}">
      <dsp:nvSpPr>
        <dsp:cNvPr id="0" name=""/>
        <dsp:cNvSpPr/>
      </dsp:nvSpPr>
      <dsp:spPr>
        <a:xfrm>
          <a:off x="2825464" y="1649558"/>
          <a:ext cx="2121470" cy="1272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ÇARPIK KENTLEŞME</a:t>
          </a:r>
          <a:endParaRPr lang="tr-TR" sz="1600" kern="1200" dirty="0"/>
        </a:p>
      </dsp:txBody>
      <dsp:txXfrm>
        <a:off x="2825464" y="1649558"/>
        <a:ext cx="2121470" cy="1272882"/>
      </dsp:txXfrm>
    </dsp:sp>
    <dsp:sp modelId="{7AE091B1-D26B-4FA7-A4E2-09140C089BFB}">
      <dsp:nvSpPr>
        <dsp:cNvPr id="0" name=""/>
        <dsp:cNvSpPr/>
      </dsp:nvSpPr>
      <dsp:spPr>
        <a:xfrm>
          <a:off x="3259585" y="275516"/>
          <a:ext cx="2811729" cy="190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39AA1-FAD0-414F-86FE-38542AE6BC1C}">
      <dsp:nvSpPr>
        <dsp:cNvPr id="0" name=""/>
        <dsp:cNvSpPr/>
      </dsp:nvSpPr>
      <dsp:spPr>
        <a:xfrm>
          <a:off x="2825464" y="58455"/>
          <a:ext cx="2121470" cy="1272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PLANSIZ TURİZM</a:t>
          </a:r>
          <a:endParaRPr lang="tr-TR" sz="1600" kern="1200" dirty="0"/>
        </a:p>
      </dsp:txBody>
      <dsp:txXfrm>
        <a:off x="2825464" y="58455"/>
        <a:ext cx="2121470" cy="1272882"/>
      </dsp:txXfrm>
    </dsp:sp>
    <dsp:sp modelId="{3A786A10-DE5E-4A16-A8D1-4CD918EAEDAA}">
      <dsp:nvSpPr>
        <dsp:cNvPr id="0" name=""/>
        <dsp:cNvSpPr/>
      </dsp:nvSpPr>
      <dsp:spPr>
        <a:xfrm rot="5400000">
          <a:off x="5285589" y="1071067"/>
          <a:ext cx="1581276" cy="190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1D29-2647-4213-BA82-D022A8465BAB}">
      <dsp:nvSpPr>
        <dsp:cNvPr id="0" name=""/>
        <dsp:cNvSpPr/>
      </dsp:nvSpPr>
      <dsp:spPr>
        <a:xfrm>
          <a:off x="5647020" y="58455"/>
          <a:ext cx="2121470" cy="1272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ORMAN ALANLARININ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TAHRİBİ</a:t>
          </a:r>
          <a:endParaRPr lang="tr-TR" sz="1600" kern="1200" dirty="0"/>
        </a:p>
      </dsp:txBody>
      <dsp:txXfrm>
        <a:off x="5647020" y="58455"/>
        <a:ext cx="2121470" cy="1272882"/>
      </dsp:txXfrm>
    </dsp:sp>
    <dsp:sp modelId="{101BD1B0-3BFA-4221-AC41-232E340892A7}">
      <dsp:nvSpPr>
        <dsp:cNvPr id="0" name=""/>
        <dsp:cNvSpPr/>
      </dsp:nvSpPr>
      <dsp:spPr>
        <a:xfrm rot="5400000">
          <a:off x="5285589" y="2662170"/>
          <a:ext cx="1581276" cy="190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31F4A-C92F-48E3-93B2-38163C040BFB}">
      <dsp:nvSpPr>
        <dsp:cNvPr id="0" name=""/>
        <dsp:cNvSpPr/>
      </dsp:nvSpPr>
      <dsp:spPr>
        <a:xfrm>
          <a:off x="5647020" y="1649558"/>
          <a:ext cx="2121470" cy="1272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HABİTAT KAYIPLARINA YOL AÇAR</a:t>
          </a:r>
          <a:endParaRPr lang="tr-TR" sz="1600" kern="1200" dirty="0"/>
        </a:p>
      </dsp:txBody>
      <dsp:txXfrm>
        <a:off x="5647020" y="1649558"/>
        <a:ext cx="2121470" cy="1272882"/>
      </dsp:txXfrm>
    </dsp:sp>
    <dsp:sp modelId="{0B22C142-B011-41CF-9A08-69B3750584D7}">
      <dsp:nvSpPr>
        <dsp:cNvPr id="0" name=""/>
        <dsp:cNvSpPr/>
      </dsp:nvSpPr>
      <dsp:spPr>
        <a:xfrm>
          <a:off x="5647020" y="3240661"/>
          <a:ext cx="2121470" cy="12728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ORTAMA YABANCI TÜRLER GİRER</a:t>
          </a:r>
          <a:endParaRPr lang="tr-TR" sz="1600" kern="1200" dirty="0"/>
        </a:p>
      </dsp:txBody>
      <dsp:txXfrm>
        <a:off x="5647020" y="3240661"/>
        <a:ext cx="2121470" cy="127288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03C1D0-07E0-436B-A3A9-6B844F2C1C5C}">
      <dsp:nvSpPr>
        <dsp:cNvPr id="0" name=""/>
        <dsp:cNvSpPr/>
      </dsp:nvSpPr>
      <dsp:spPr>
        <a:xfrm>
          <a:off x="3122989" y="2422533"/>
          <a:ext cx="2037549" cy="2037549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err="1" smtClean="0">
              <a:solidFill>
                <a:srgbClr val="FF0000"/>
              </a:solidFill>
            </a:rPr>
            <a:t>Biyoçeşitlilik</a:t>
          </a:r>
          <a:r>
            <a:rPr lang="tr-TR" sz="1400" b="1" kern="1200" dirty="0" smtClean="0">
              <a:solidFill>
                <a:srgbClr val="FF0000"/>
              </a:solidFill>
            </a:rPr>
            <a:t> kaybı</a:t>
          </a:r>
          <a:endParaRPr lang="tr-TR" sz="1400" b="1" kern="1200" dirty="0">
            <a:solidFill>
              <a:srgbClr val="FF0000"/>
            </a:solidFill>
          </a:endParaRPr>
        </a:p>
      </dsp:txBody>
      <dsp:txXfrm>
        <a:off x="3122989" y="2422533"/>
        <a:ext cx="2037549" cy="2037549"/>
      </dsp:txXfrm>
    </dsp:sp>
    <dsp:sp modelId="{953F15E2-66CF-4948-B9CF-3AFDCC9F8E9B}">
      <dsp:nvSpPr>
        <dsp:cNvPr id="0" name=""/>
        <dsp:cNvSpPr/>
      </dsp:nvSpPr>
      <dsp:spPr>
        <a:xfrm rot="10728648">
          <a:off x="1029470" y="3195025"/>
          <a:ext cx="1978806" cy="580701"/>
        </a:xfrm>
        <a:prstGeom prst="lef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tint val="60000"/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7A3285-9E09-4C0A-8585-DAF57DD2F3DB}">
      <dsp:nvSpPr>
        <dsp:cNvPr id="0" name=""/>
        <dsp:cNvSpPr/>
      </dsp:nvSpPr>
      <dsp:spPr>
        <a:xfrm>
          <a:off x="316541" y="2935397"/>
          <a:ext cx="1426284" cy="1141027"/>
        </a:xfrm>
        <a:prstGeom prst="roundRect">
          <a:avLst>
            <a:gd name="adj" fmla="val 10000"/>
          </a:avLst>
        </a:prstGeom>
        <a:solidFill>
          <a:srgbClr val="FF66FF"/>
        </a:solid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smtClean="0">
              <a:solidFill>
                <a:schemeClr val="tx1"/>
              </a:solidFill>
            </a:rPr>
            <a:t>Ekosistem yapısını değişmesi</a:t>
          </a:r>
          <a:endParaRPr lang="tr-TR" sz="1400" b="1" kern="1200" dirty="0">
            <a:solidFill>
              <a:schemeClr val="tx1"/>
            </a:solidFill>
          </a:endParaRPr>
        </a:p>
      </dsp:txBody>
      <dsp:txXfrm>
        <a:off x="316541" y="2935397"/>
        <a:ext cx="1426284" cy="1141027"/>
      </dsp:txXfrm>
    </dsp:sp>
    <dsp:sp modelId="{3CAE099A-D92D-4DFD-A4F2-282C76888FD9}">
      <dsp:nvSpPr>
        <dsp:cNvPr id="0" name=""/>
        <dsp:cNvSpPr/>
      </dsp:nvSpPr>
      <dsp:spPr>
        <a:xfrm rot="12883714">
          <a:off x="1446258" y="1954242"/>
          <a:ext cx="1938137" cy="580701"/>
        </a:xfrm>
        <a:prstGeom prst="lef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tint val="60000"/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51290A-3EC9-4AA3-8DA7-F7BAD36A4130}">
      <dsp:nvSpPr>
        <dsp:cNvPr id="0" name=""/>
        <dsp:cNvSpPr/>
      </dsp:nvSpPr>
      <dsp:spPr>
        <a:xfrm>
          <a:off x="905746" y="1122011"/>
          <a:ext cx="1426284" cy="114102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200" b="1" kern="1200" dirty="0" smtClean="0">
              <a:solidFill>
                <a:schemeClr val="tx1"/>
              </a:solidFill>
            </a:rPr>
            <a:t>Habitat kaybı</a:t>
          </a:r>
          <a:endParaRPr lang="tr-TR" sz="1200" b="1" kern="1200" dirty="0">
            <a:solidFill>
              <a:schemeClr val="tx1"/>
            </a:solidFill>
          </a:endParaRPr>
        </a:p>
      </dsp:txBody>
      <dsp:txXfrm>
        <a:off x="905746" y="1122011"/>
        <a:ext cx="1426284" cy="1141027"/>
      </dsp:txXfrm>
    </dsp:sp>
    <dsp:sp modelId="{BE913B1A-07D1-42D6-B1E2-82C83516024D}">
      <dsp:nvSpPr>
        <dsp:cNvPr id="0" name=""/>
        <dsp:cNvSpPr/>
      </dsp:nvSpPr>
      <dsp:spPr>
        <a:xfrm rot="15077596">
          <a:off x="2523867" y="1180672"/>
          <a:ext cx="1901467" cy="580701"/>
        </a:xfrm>
        <a:prstGeom prst="lef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tint val="60000"/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F663C1-4AE1-485D-9FEA-7204B094B403}">
      <dsp:nvSpPr>
        <dsp:cNvPr id="0" name=""/>
        <dsp:cNvSpPr/>
      </dsp:nvSpPr>
      <dsp:spPr>
        <a:xfrm>
          <a:off x="2456535" y="0"/>
          <a:ext cx="1426284" cy="1141027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smtClean="0">
              <a:solidFill>
                <a:schemeClr val="tx1"/>
              </a:solidFill>
            </a:rPr>
            <a:t>Aşırı Avlanma</a:t>
          </a:r>
          <a:endParaRPr lang="tr-TR" sz="1400" b="1" kern="1200" dirty="0">
            <a:solidFill>
              <a:schemeClr val="tx1"/>
            </a:solidFill>
          </a:endParaRPr>
        </a:p>
      </dsp:txBody>
      <dsp:txXfrm>
        <a:off x="2456535" y="0"/>
        <a:ext cx="1426284" cy="1141027"/>
      </dsp:txXfrm>
    </dsp:sp>
    <dsp:sp modelId="{612FC651-351A-4B57-AB89-018D937F3476}">
      <dsp:nvSpPr>
        <dsp:cNvPr id="0" name=""/>
        <dsp:cNvSpPr/>
      </dsp:nvSpPr>
      <dsp:spPr>
        <a:xfrm rot="17273523">
          <a:off x="3834942" y="1179196"/>
          <a:ext cx="1886762" cy="580701"/>
        </a:xfrm>
        <a:prstGeom prst="lef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tint val="60000"/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CFE5F4-7842-4EB1-AE16-B224CCA28CA7}">
      <dsp:nvSpPr>
        <dsp:cNvPr id="0" name=""/>
        <dsp:cNvSpPr/>
      </dsp:nvSpPr>
      <dsp:spPr>
        <a:xfrm>
          <a:off x="4355010" y="1277"/>
          <a:ext cx="1426284" cy="1141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smtClean="0">
              <a:solidFill>
                <a:schemeClr val="tx1"/>
              </a:solidFill>
            </a:rPr>
            <a:t>Kirlenme</a:t>
          </a:r>
          <a:endParaRPr lang="tr-TR" sz="1200" b="1" kern="1200" dirty="0">
            <a:solidFill>
              <a:schemeClr val="tx1"/>
            </a:solidFill>
          </a:endParaRPr>
        </a:p>
      </dsp:txBody>
      <dsp:txXfrm>
        <a:off x="4355010" y="1277"/>
        <a:ext cx="1426284" cy="1141027"/>
      </dsp:txXfrm>
    </dsp:sp>
    <dsp:sp modelId="{B911200B-4A56-42FB-813F-03F11F90446D}">
      <dsp:nvSpPr>
        <dsp:cNvPr id="0" name=""/>
        <dsp:cNvSpPr/>
      </dsp:nvSpPr>
      <dsp:spPr>
        <a:xfrm rot="19481378">
          <a:off x="4888747" y="1950239"/>
          <a:ext cx="1896401" cy="580701"/>
        </a:xfrm>
        <a:prstGeom prst="lef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tint val="60000"/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E27861-D6E6-44D0-A0CE-308EE5D26953}">
      <dsp:nvSpPr>
        <dsp:cNvPr id="0" name=""/>
        <dsp:cNvSpPr/>
      </dsp:nvSpPr>
      <dsp:spPr>
        <a:xfrm>
          <a:off x="5897568" y="1122011"/>
          <a:ext cx="1426284" cy="1141027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smtClean="0">
              <a:solidFill>
                <a:schemeClr val="tx1"/>
              </a:solidFill>
            </a:rPr>
            <a:t>İstilacı türler</a:t>
          </a:r>
          <a:endParaRPr lang="tr-TR" sz="1400" b="1" kern="1200" dirty="0">
            <a:solidFill>
              <a:schemeClr val="tx1"/>
            </a:solidFill>
          </a:endParaRPr>
        </a:p>
      </dsp:txBody>
      <dsp:txXfrm>
        <a:off x="5897568" y="1122011"/>
        <a:ext cx="1426284" cy="1141027"/>
      </dsp:txXfrm>
    </dsp:sp>
    <dsp:sp modelId="{7BC2589A-60DE-42B5-B949-9786122BBC21}">
      <dsp:nvSpPr>
        <dsp:cNvPr id="0" name=""/>
        <dsp:cNvSpPr/>
      </dsp:nvSpPr>
      <dsp:spPr>
        <a:xfrm rot="72610">
          <a:off x="5272274" y="3195202"/>
          <a:ext cx="1927856" cy="580701"/>
        </a:xfrm>
        <a:prstGeom prst="lef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tint val="60000"/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44F820-1881-4C49-A303-27159588DD23}">
      <dsp:nvSpPr>
        <dsp:cNvPr id="0" name=""/>
        <dsp:cNvSpPr/>
      </dsp:nvSpPr>
      <dsp:spPr>
        <a:xfrm>
          <a:off x="6486773" y="2935397"/>
          <a:ext cx="1426284" cy="114102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accent1">
              <a:hueOff val="0"/>
              <a:satOff val="0"/>
              <a:lumOff val="0"/>
              <a:alphaOff val="0"/>
              <a:tint val="10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smtClean="0">
              <a:solidFill>
                <a:schemeClr val="tx1"/>
              </a:solidFill>
            </a:rPr>
            <a:t>Küresel iklim değişikliği</a:t>
          </a:r>
          <a:endParaRPr lang="tr-TR" sz="1400" b="1" kern="1200" dirty="0">
            <a:solidFill>
              <a:schemeClr val="tx1"/>
            </a:solidFill>
          </a:endParaRPr>
        </a:p>
      </dsp:txBody>
      <dsp:txXfrm>
        <a:off x="6486773" y="2935397"/>
        <a:ext cx="1426284" cy="1141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6 Dikdörtgen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Dikdörtgen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Dikdörtgen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Dikdörtgen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Dikdörtgen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ikdörtgen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F31B512-8E4B-4896-83B9-70761427E90C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100EF33-F55F-47A4-BA5E-A0BABAA53346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POPULASYON EKOLOJİSİ</a:t>
            </a:r>
            <a:endParaRPr lang="tr-T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3212976"/>
            <a:ext cx="4735369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2015-LYS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78865"/>
            <a:ext cx="4824536" cy="609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283968" y="5949280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2012-LYS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80750"/>
            <a:ext cx="6164643" cy="468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339752" y="5157192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889248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Bir popülasyondaki toplam birey sayısı, taşıma kapasitesine yaklaştıkça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çevre direnci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artar. Popülasyonun artışını engelleyen parazitler, iklim koşulları, hastalık, açlık, rekabet, ısı, ışık, nem, yaşama alanı, avcı vb. ekolojik faktörler çevre direncini oluşturur.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Çevre direnci popülasyonun büyüme hızını yavaşlatır. çevre direnci popülasyonların büyümelerini engelleyerek popülasyon büyüklüğünün belirli sınırlar arasında kalmasına neden olur.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14400" y="1497799"/>
            <a:ext cx="7772400" cy="4472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Populasyon</a:t>
            </a:r>
            <a:r>
              <a:rPr lang="tr-TR" dirty="0" smtClean="0"/>
              <a:t> Dağılım Biçimleri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Bir popülasyondaki bireylerin popülasyonun coğrafi sınırları içindeki yerleşme biçimine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popülasyon dağılımı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denir.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Popülasyon dağılımı, terk edilmiş alanlarda yeni koloniler kurulmasını, büyük popülasyonların devamlılığını sağlar. Ayrıca gen akışının sağlanmasında ve türlerin yeni özellikler kazanmasında önemli bir role sahiptir.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Çevresel etkenler ve bireylerin içgüdüleri popülasyonların dağılımını etkiler. Popülasyonlar kümeli, düzenli, rastgele gibi değişik dağılım şekilleri gösterebilir.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76672"/>
            <a:ext cx="2808312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3635896" y="908720"/>
            <a:ext cx="525658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KÜMELİ DAĞILIM: Sıcaklık,ışık,toprak yapısı gibi faktörlerin her noktada farklı olduğu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populasyonlarda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görülür.En yaygın dağılım biçimidir.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Metin kutusu"/>
          <p:cNvSpPr txBox="1"/>
          <p:nvPr/>
        </p:nvSpPr>
        <p:spPr>
          <a:xfrm>
            <a:off x="3563888" y="2636912"/>
            <a:ext cx="518457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DÜZENLİ DAĞILIM: Yaygın değildir. Çevresel koşulların alanın her yerinde düzenli olduğu yerlerde gözlenir. Bireyler arası uzaklıklar eşittir</a:t>
            </a:r>
            <a:r>
              <a:rPr lang="tr-TR" dirty="0" smtClean="0"/>
              <a:t>. </a:t>
            </a: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3635896" y="4725144"/>
            <a:ext cx="518457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RASTGELE DAĞILIM: </a:t>
            </a:r>
            <a:r>
              <a:rPr lang="tr-TR" dirty="0">
                <a:latin typeface="Calibri" pitchFamily="34" charset="0"/>
                <a:cs typeface="Calibri" pitchFamily="34" charset="0"/>
              </a:rPr>
              <a:t>Doğada bu dağılım biçimine ender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olarak rastlanır</a:t>
            </a:r>
            <a:r>
              <a:rPr lang="tr-TR" dirty="0">
                <a:latin typeface="Calibri" pitchFamily="34" charset="0"/>
                <a:cs typeface="Calibri" pitchFamily="34" charset="0"/>
              </a:rPr>
              <a:t>. Popülasyondaki bireyler arasında yoğun bir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etkileşim olmadığında </a:t>
            </a:r>
            <a:r>
              <a:rPr lang="tr-TR" dirty="0">
                <a:latin typeface="Calibri" pitchFamily="34" charset="0"/>
                <a:cs typeface="Calibri" pitchFamily="34" charset="0"/>
              </a:rPr>
              <a:t>ortaya çıkar.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Populasyonda</a:t>
            </a:r>
            <a:r>
              <a:rPr lang="tr-TR" dirty="0" smtClean="0"/>
              <a:t> Üreme Oranları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Eşeyli üreyen türler üzerinde genellikle erkekleri önemsemeyip yavru verdikleri için sadece dişi bireyler üzerinde yoğunlaşır.Erkekler sadece genlerin dağıtıcısı olarak önemlidir.Üreme veriminin yaş ile nasıl değiştiği araştırılır.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Bir popülasyondaki dişi bireyler üreme öncesi (genç), üreme dönemi (ergin) ve üreme sonrası (yaşlı) bireyler olarak üç gruba ayrılır.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Popülasyonun gelecekteki durumunu gösterir.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Üreme öncesi ve sonrasındaki bireylerin popülasyon büyümesine katkısı yoktur</a:t>
            </a:r>
            <a:r>
              <a:rPr lang="tr-TR" dirty="0" smtClean="0"/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8784975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Aşırı Büyüme ve Sonuçları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Popülasyon yoğunluğundaki artışa bağlı olarak yaşama alanı darlığı, besin yetersizliği, metabolizma faaliyetleri sonucunda açığa çıkan zehirli madde birikimi vb. etkenler popülasyonun büyümesini engeller.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Popülasyon yoğunluğunun artması popülasyondaki bireylerin büyüme, ömür uzunluğu, üreme ve davranışlarını etkileyerek popülasyon büyüme oranını azaltır.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Populasyon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: Aynı anda aynı alanı işgal eden tek bir türe ait bireylerin oluşturduğu topluluk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100 m2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lik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bir tarladaki yabani papatyalar, Karadeniz'deki hamsiler,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Bozdağ'daki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karaçamlar, Beyşehir Gölü'ndeki aynalı sazanlar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Popülasyonun bulunduğu alan, su birikintisi hatta termit (beyaz karınca)in sindirim kanalı kadar küçük olabildiği gibi göl, vadi ya da bir koruluk kadar büyük de olabilir.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POPULASYON GENETİĞİ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POPULASYON GENETİĞİ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FF0000"/>
                </a:solidFill>
              </a:rPr>
              <a:t>Gen havuzu</a:t>
            </a:r>
            <a:r>
              <a:rPr lang="tr-TR" dirty="0" smtClean="0"/>
              <a:t>: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Bir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populasyonda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HERHANGİ BİR ZAMANDA tüm bireylerin taşıdığı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alel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genlerin toplam miktarına denir.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Bir bireyin kalıtsal yapısına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genotip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; bir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populasyonun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kalıtsal yapısına gen havuzu denir.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Örnek:İnsan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populasyonunun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gen havuzunda A,AB,O ve B kan gruplarını belirleyen genler bulunur ama bu genlerin frekansı farklı ortamlarda farklılık gösterir.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Gen frekansı: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Gen havuzundaki herhangi bir özellikle ilgili genin toplam genler içerisindeki % oranıdır.</a:t>
            </a:r>
          </a:p>
          <a:p>
            <a:r>
              <a:rPr lang="tr-T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ÖRNEK: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Bezelye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populasyonunda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264 düzgün tohumlu,236 buruşuk tohumlu bezelye olduğunu düşünürsek bu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populasyondaki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buruşuk tohum geni frekansı= 236/500 dür.</a:t>
            </a:r>
            <a:endParaRPr lang="tr-TR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Kararlı-Kararsız </a:t>
            </a:r>
            <a:r>
              <a:rPr lang="tr-TR" dirty="0" err="1" smtClean="0"/>
              <a:t>Populasyonlar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Gen havuzundaki genlerin frekansı sabit olan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populasyonlara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kararlı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denir.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Genlerin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populasyondaki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frekansının değişmesine etki eden faktörler: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1.Mutasyonlar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2.Göçler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3.İzolasyonlar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4.Doğal seleksiyonlar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5.Genetik sürüklenmeler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6.Eş seçimleri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Eğer bir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populasyonda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dışarıdan göçle gen akımı yoksa,mutasyonlar meydana gelmiyorsa,şansa bağlı çiftleşme ve döllenme varsa,herhangi bir genin yararına ya da zararına bir seçilim yoksa,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yeterince büyükse kural olarak gen havuzundaki genleri frekansı değişmez,sabit kalır. Bu tip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populasyonlara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kararlı </a:t>
            </a:r>
            <a:r>
              <a:rPr lang="tr-TR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populasyonlar</a:t>
            </a:r>
            <a:r>
              <a:rPr lang="tr-T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denir.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HARDY-WEINBERG KURALI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Bir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yeterince büyükse (birey sayısı çok) şansa bağlı döllenme-çiftleşme varsa, mutasyon, seleksiyon,izolasyon ve göç yoksa kural olarak o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populasyondaki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genlerin frekansı nesilden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nesile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sabit kalır. Bu genellemeye HARDY-WEINBERG KURALI denir.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Bu kurala göre; Baskın gen frekansı p, resesif gen frekansı q ise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p+q=1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3 Metin kutusu"/>
          <p:cNvSpPr txBox="1"/>
          <p:nvPr/>
        </p:nvSpPr>
        <p:spPr>
          <a:xfrm>
            <a:off x="1071538" y="5000636"/>
            <a:ext cx="728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Gerçekte herhangi bir doğal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populasyonun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Hardy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-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Weinberg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dengesinde olması beklenmez.Ve bu dengeden sapma EVRİM ile sonuçlanır.</a:t>
            </a:r>
            <a:r>
              <a:rPr lang="tr-TR" dirty="0" smtClean="0"/>
              <a:t> </a:t>
            </a:r>
            <a:endParaRPr lang="tr-T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Hardy</a:t>
            </a:r>
            <a:r>
              <a:rPr lang="tr-TR" dirty="0" smtClean="0"/>
              <a:t>-</a:t>
            </a:r>
            <a:r>
              <a:rPr lang="tr-TR" dirty="0" err="1" smtClean="0"/>
              <a:t>Weınberg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108" y="1307625"/>
            <a:ext cx="564360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Metin kutusu"/>
          <p:cNvSpPr txBox="1"/>
          <p:nvPr/>
        </p:nvSpPr>
        <p:spPr>
          <a:xfrm>
            <a:off x="571472" y="3214686"/>
            <a:ext cx="7643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Homozigot</a:t>
            </a:r>
            <a:r>
              <a:rPr lang="tr-TR" dirty="0" smtClean="0"/>
              <a:t> baskın özellikteki birey frekansı:p2</a:t>
            </a:r>
          </a:p>
          <a:p>
            <a:r>
              <a:rPr lang="tr-TR" dirty="0" err="1" smtClean="0"/>
              <a:t>Heterozigot</a:t>
            </a:r>
            <a:r>
              <a:rPr lang="tr-TR" dirty="0" smtClean="0"/>
              <a:t> baskın özellikteki birey frekansı:2pq</a:t>
            </a:r>
          </a:p>
          <a:p>
            <a:r>
              <a:rPr lang="tr-TR" dirty="0" err="1" smtClean="0"/>
              <a:t>Homozigot</a:t>
            </a:r>
            <a:r>
              <a:rPr lang="tr-TR" dirty="0" smtClean="0"/>
              <a:t> çekinik özellikteki birey frekansı:q2</a:t>
            </a:r>
            <a:endParaRPr lang="tr-T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4143380"/>
            <a:ext cx="409328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85728"/>
            <a:ext cx="8288413" cy="621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14290"/>
            <a:ext cx="8150678" cy="638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Populasyon</a:t>
            </a:r>
            <a:r>
              <a:rPr lang="tr-TR" dirty="0" smtClean="0"/>
              <a:t> gen frekansını değiştiren etmenler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GÖÇLER: Bir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populasyondaki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gen havuzundan zaman zaman ayrılan aynı türün bireylerinin diğer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populasyonun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gen havuzuna gitmesidir.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Göç eden bireyler genlerini yeni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populasyonun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gen havuzuna aktarmış olur.Böylece yeni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populasyonun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gen frekansı artarken,ayrıldıkları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populasyonun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gen frekansı azalır.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Popülasyonun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yoğunluğu, büyüklüğü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dağılımı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ve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yaş dağılımı popülasyon dinamiğini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meydana getirir.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Birim alan ya da hacimdeki birey sayısına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popülasyonun yoğunluğu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denir. 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Örneğin 1 m2 alandaki salyangoz (</a:t>
            </a:r>
            <a:r>
              <a:rPr lang="tr-TR" i="1" dirty="0" err="1" smtClean="0">
                <a:latin typeface="Calibri" pitchFamily="34" charset="0"/>
                <a:cs typeface="Calibri" pitchFamily="34" charset="0"/>
              </a:rPr>
              <a:t>Helix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i="1" dirty="0" err="1" smtClean="0">
                <a:latin typeface="Calibri" pitchFamily="34" charset="0"/>
                <a:cs typeface="Calibri" pitchFamily="34" charset="0"/>
              </a:rPr>
              <a:t>aspersa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sayısı, 1 km2 alandaki meşe 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tr-TR" i="1" dirty="0" err="1" smtClean="0">
                <a:latin typeface="Calibri" pitchFamily="34" charset="0"/>
                <a:cs typeface="Calibri" pitchFamily="34" charset="0"/>
              </a:rPr>
              <a:t>Quercus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i="1" dirty="0" err="1" smtClean="0">
                <a:latin typeface="Calibri" pitchFamily="34" charset="0"/>
                <a:cs typeface="Calibri" pitchFamily="34" charset="0"/>
              </a:rPr>
              <a:t>macrolepis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sayısı popülasyon yoğunluğunu verir.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Doğum ve ölüm oranı, içe ve dışa göçler popülasyon yoğunluğunu etkileyen faktörlerdir</a:t>
            </a:r>
            <a:r>
              <a:rPr lang="tr-TR" dirty="0" smtClean="0"/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İZOLASYONLAR: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Populasyonlar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bir coğrafik engelle ayrıldığında,2 ayrı ortamda yaşamaya başlayan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populasyonların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uzun bir süre içinde gen havuzları değişir.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Gen akımı tümüyle kesilirse iki ayrı türe doğru farklılaşmalar görülür.</a:t>
            </a:r>
          </a:p>
          <a:p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Populasyonların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değişmesine neden olan izolasyonlar; coğrafik,iklimsel,dinsel,sosyal-kültürel,ekonomik olabilir.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MUTASYONLAR: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Alellerin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birinde gerçekleşecek mutasyonla gen havuzundaki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alel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frekansı da değişecektir.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SELEKSİYONLAR: Eğer çevresel şartlar belli özellikteki bireylere yaşam ve üreme avantajı sunuyorsa yeni nesilde de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genotip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ve gen frekansları değişime uğrar.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GENETİK SÜRÜKLENME: Doğal şartlarda yaşayan küçük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populasyonlarda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yıldan yıla gen ve birey oranlarının yapay bir etki olmadan rastgele değişmesine denir.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EŞ SEÇİMİ: Eğer bireyler belirli özellikteki eşlere yönelim gösteriyorsa bu durum genlerin dengesinin bozulmasına ve gen frekansının değişmesine neden olur.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Genlerin frekansının değişmemesi için büyük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gerekir. Küçük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populasyonlarda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genetik kayma ve şans dalgalanmaları daha fazla gözlenir.Bu durum gen havuzundaki genlerin frekansını etkiler.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Nesli Tehdit Altındaki Türler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İnsan nüfusu ve etkinliği arttıkça birçok tür yok olmakta ve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biyoçeşitlilik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azalmaktadır.</a:t>
            </a:r>
          </a:p>
          <a:p>
            <a:r>
              <a:rPr lang="tr-TR" dirty="0" err="1" smtClean="0">
                <a:latin typeface="Calibri" pitchFamily="34" charset="0"/>
                <a:cs typeface="Calibri" pitchFamily="34" charset="0"/>
              </a:rPr>
              <a:t>Biyoçeşitliliğin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azalması, türlerin ortadan kalkması ve habitatların tahrip edilmesi insan yaşamını etkileyecek tehlikelerdir.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Ekosistemin dengede olması ve sürdürülebilirliği için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biyoçeşitliliğin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koruma altına alınması gereklidir.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Nesli Tehlikede Olan Türler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Ekosistemin dengede olması ve sürdürülebilirliği için biyolojik çeşitliliğin koruma altına alınması gerekir.</a:t>
            </a:r>
          </a:p>
          <a:p>
            <a:r>
              <a:rPr lang="tr-TR" dirty="0" smtClean="0"/>
              <a:t>Biyolojik çeşitliliği tehdit eden ve türlerin yok olmasına neden olan en önemli faktörler:</a:t>
            </a:r>
          </a:p>
          <a:p>
            <a:r>
              <a:rPr lang="tr-TR" dirty="0" smtClean="0"/>
              <a:t>Habitatların tahrip edilmesi ve parçalara bölünmesi</a:t>
            </a:r>
          </a:p>
          <a:p>
            <a:r>
              <a:rPr lang="tr-TR" dirty="0" smtClean="0"/>
              <a:t>– Ortama yabancı türlerin girmesi</a:t>
            </a:r>
          </a:p>
          <a:p>
            <a:r>
              <a:rPr lang="tr-TR" dirty="0" smtClean="0"/>
              <a:t>– Besin zincirinin bozulması</a:t>
            </a:r>
          </a:p>
          <a:p>
            <a:r>
              <a:rPr lang="tr-TR" dirty="0" smtClean="0"/>
              <a:t>– Aşırı kullanma</a:t>
            </a:r>
            <a:endParaRPr lang="tr-T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Biyolojik çeşitliliği tehdit eden faktörler:</a:t>
            </a:r>
            <a:br>
              <a:rPr lang="tr-TR" sz="2400" dirty="0" smtClean="0"/>
            </a:br>
            <a:endParaRPr lang="tr-TR" sz="2400" dirty="0" smtClean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Dünyaʼda</a:t>
            </a:r>
            <a:r>
              <a:rPr lang="tr-TR" dirty="0" smtClean="0"/>
              <a:t> nesli tükenen hayvanlara </a:t>
            </a:r>
            <a:r>
              <a:rPr lang="tr-TR" dirty="0" err="1" smtClean="0"/>
              <a:t>Dinazor</a:t>
            </a:r>
            <a:r>
              <a:rPr lang="tr-TR" dirty="0" smtClean="0"/>
              <a:t>, </a:t>
            </a:r>
            <a:r>
              <a:rPr lang="tr-TR" dirty="0" err="1" smtClean="0"/>
              <a:t>Tazmanya</a:t>
            </a:r>
            <a:r>
              <a:rPr lang="tr-TR" dirty="0" smtClean="0"/>
              <a:t> kurdu, Hazar kaplanı; nesli tükenen bitkilere ise </a:t>
            </a:r>
            <a:r>
              <a:rPr lang="tr-TR" dirty="0" err="1" smtClean="0"/>
              <a:t>Bengal</a:t>
            </a:r>
            <a:r>
              <a:rPr lang="tr-TR" dirty="0" smtClean="0"/>
              <a:t> palmiyesi, Tayvan orman gülü örnek verilebilir.</a:t>
            </a:r>
          </a:p>
          <a:p>
            <a:r>
              <a:rPr lang="tr-TR" dirty="0" err="1" smtClean="0"/>
              <a:t>Dünyaʼda</a:t>
            </a:r>
            <a:r>
              <a:rPr lang="tr-TR" dirty="0" smtClean="0"/>
              <a:t> nesli tükenme tehlikesi altında olan hayvanlara </a:t>
            </a:r>
            <a:r>
              <a:rPr lang="tr-TR" dirty="0" err="1" smtClean="0"/>
              <a:t>Sumatra</a:t>
            </a:r>
            <a:r>
              <a:rPr lang="tr-TR" dirty="0" smtClean="0"/>
              <a:t> kaplanı, Büyük panda, Gri balina, Çin nehir yunusu; nesli tükenme tehlikesi altında olan bitkilere ise İspanya yabani soğanı, İngiltere üvez ağacı örnek verilebilir</a:t>
            </a:r>
          </a:p>
          <a:p>
            <a:r>
              <a:rPr lang="tr-TR" dirty="0" smtClean="0"/>
              <a:t>Sadece belirli bir coğrafik bölgenin sınırları içinde yaşayan ve dünyada herhangi bir yerde görülmeyen türlere </a:t>
            </a:r>
            <a:r>
              <a:rPr lang="tr-TR" b="1" dirty="0" smtClean="0"/>
              <a:t>endemik tür denir.</a:t>
            </a:r>
            <a:endParaRPr lang="tr-T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b="0" dirty="0" err="1" smtClean="0">
                <a:effectLst/>
                <a:latin typeface="Times New Roman" pitchFamily="18" charset="0"/>
                <a:cs typeface="Times New Roman" pitchFamily="18" charset="0"/>
              </a:rPr>
              <a:t>According</a:t>
            </a:r>
            <a:r>
              <a:rPr lang="tr-TR" sz="2400" b="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400" b="0" dirty="0" err="1" smtClean="0">
                <a:effectLst/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tr-TR" sz="2400" b="0" dirty="0" smtClean="0">
                <a:effectLst/>
                <a:latin typeface="Times New Roman" pitchFamily="18" charset="0"/>
                <a:cs typeface="Times New Roman" pitchFamily="18" charset="0"/>
              </a:rPr>
              <a:t> IUCN 2012 </a:t>
            </a:r>
            <a:r>
              <a:rPr lang="tr-TR" sz="2400" b="0" dirty="0" err="1" smtClean="0">
                <a:effectLst/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tr-TR" sz="2400" b="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400" b="0" dirty="0" err="1" smtClean="0">
                <a:effectLst/>
                <a:latin typeface="Times New Roman" pitchFamily="18" charset="0"/>
                <a:cs typeface="Times New Roman" pitchFamily="18" charset="0"/>
              </a:rPr>
              <a:t>List</a:t>
            </a:r>
            <a:r>
              <a:rPr lang="tr-TR" sz="2400" b="0" dirty="0" smtClean="0">
                <a:effectLst/>
                <a:latin typeface="Times New Roman" pitchFamily="18" charset="0"/>
                <a:cs typeface="Times New Roman" pitchFamily="18" charset="0"/>
              </a:rPr>
              <a:t> 179 </a:t>
            </a:r>
            <a:r>
              <a:rPr lang="tr-TR" sz="2400" b="0" dirty="0" err="1" smtClean="0">
                <a:effectLst/>
                <a:latin typeface="Times New Roman" pitchFamily="18" charset="0"/>
                <a:cs typeface="Times New Roman" pitchFamily="18" charset="0"/>
              </a:rPr>
              <a:t>species</a:t>
            </a:r>
            <a:r>
              <a:rPr lang="tr-TR" sz="2400" b="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400" b="0" dirty="0" err="1" smtClean="0">
                <a:effectLst/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tr-TR" sz="2400" b="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400" b="0" dirty="0" err="1" smtClean="0">
                <a:effectLst/>
                <a:latin typeface="Times New Roman" pitchFamily="18" charset="0"/>
                <a:cs typeface="Times New Roman" pitchFamily="18" charset="0"/>
              </a:rPr>
              <a:t>under</a:t>
            </a:r>
            <a:r>
              <a:rPr lang="tr-TR" sz="2400" b="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400" b="0" dirty="0" err="1" smtClean="0">
                <a:effectLst/>
                <a:latin typeface="Times New Roman" pitchFamily="18" charset="0"/>
                <a:cs typeface="Times New Roman" pitchFamily="18" charset="0"/>
              </a:rPr>
              <a:t>threats</a:t>
            </a:r>
            <a:r>
              <a:rPr lang="tr-TR" sz="2400" b="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endParaRPr lang="tr-TR" sz="2400" b="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142984"/>
            <a:ext cx="9101576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76672"/>
            <a:ext cx="7609600" cy="217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755576" y="2420888"/>
            <a:ext cx="7992888" cy="40934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tr-TR" sz="2800" dirty="0" smtClean="0">
                <a:latin typeface="Calibri" pitchFamily="34" charset="0"/>
                <a:cs typeface="Calibri" pitchFamily="34" charset="0"/>
              </a:rPr>
              <a:t>Belirli bir zaman diliminde, popülasyonu oluşturan birey sayısı popülasyonun büyüklüğünü belirler. Uygun çevre koşullarında popülasyon büyüme eğilimindedir ve popülasyondaki birey sayısında hızlı bir artış görülür.</a:t>
            </a:r>
          </a:p>
          <a:p>
            <a:r>
              <a:rPr lang="tr-T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sz="2800" dirty="0">
                <a:latin typeface="Calibri" pitchFamily="34" charset="0"/>
                <a:cs typeface="Calibri" pitchFamily="34" charset="0"/>
              </a:rPr>
              <a:t>Bir popülasyondaki birey sayısı artmıyor ya da </a:t>
            </a:r>
            <a:r>
              <a:rPr lang="tr-TR" sz="2800" dirty="0" smtClean="0">
                <a:latin typeface="Calibri" pitchFamily="34" charset="0"/>
                <a:cs typeface="Calibri" pitchFamily="34" charset="0"/>
              </a:rPr>
              <a:t>azalmıyorsa (</a:t>
            </a:r>
            <a:r>
              <a:rPr lang="tr-TR" sz="2800" dirty="0">
                <a:latin typeface="Calibri" pitchFamily="34" charset="0"/>
                <a:cs typeface="Calibri" pitchFamily="34" charset="0"/>
              </a:rPr>
              <a:t>A=0) popülasyonun dengede olduğu kabul </a:t>
            </a:r>
            <a:r>
              <a:rPr lang="tr-TR" sz="2800" dirty="0" smtClean="0">
                <a:latin typeface="Calibri" pitchFamily="34" charset="0"/>
                <a:cs typeface="Calibri" pitchFamily="34" charset="0"/>
              </a:rPr>
              <a:t>edilir.</a:t>
            </a:r>
          </a:p>
          <a:p>
            <a:endParaRPr lang="tr-TR" dirty="0" smtClean="0"/>
          </a:p>
          <a:p>
            <a:endParaRPr lang="tr-T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Ülkemizde nesli tükenen hayvanlara Anadolu parsı, Asya fili, Yaban öküzü; nesli tükenen bitkilere ise Sığır kuyruğu, Emzik otu gibi bitkiler örnek verilebilir</a:t>
            </a:r>
          </a:p>
          <a:p>
            <a:r>
              <a:rPr lang="tr-TR" dirty="0" smtClean="0"/>
              <a:t>Ülkemizde nesli tükenme tehlikesi altında olan hayvanlara Deniz kaplumbağası, Kelaynak, Akdeniz foku, Çoruh engereği, Uzun balina , Kırmızı benekli alabalık; bitkilere ise Eber sarısı, Konya </a:t>
            </a:r>
            <a:r>
              <a:rPr lang="tr-TR" dirty="0" err="1" smtClean="0"/>
              <a:t>gaşağı</a:t>
            </a:r>
            <a:r>
              <a:rPr lang="tr-TR" dirty="0" smtClean="0"/>
              <a:t>, Mersin emzik otu, Yara otu gibi bitkiler örnek verilebilir</a:t>
            </a:r>
            <a:endParaRPr lang="tr-T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 smtClean="0"/>
          </a:p>
        </p:txBody>
      </p:sp>
      <p:pic>
        <p:nvPicPr>
          <p:cNvPr id="3277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51520" y="188640"/>
            <a:ext cx="5716588" cy="3527425"/>
          </a:xfrm>
          <a:noFill/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5" name="4 Metin kutusu"/>
          <p:cNvSpPr txBox="1"/>
          <p:nvPr/>
        </p:nvSpPr>
        <p:spPr>
          <a:xfrm>
            <a:off x="251520" y="479715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ULUSAL HAZİNELERİMİZ YOK OLDU!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260648"/>
            <a:ext cx="2520280" cy="1947489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7" name="6 Metin kutusu"/>
          <p:cNvSpPr txBox="1"/>
          <p:nvPr/>
        </p:nvSpPr>
        <p:spPr>
          <a:xfrm>
            <a:off x="6516216" y="2348880"/>
            <a:ext cx="212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Iranian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cheetah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8" name="7 Metin kutusu"/>
          <p:cNvSpPr txBox="1"/>
          <p:nvPr/>
        </p:nvSpPr>
        <p:spPr>
          <a:xfrm>
            <a:off x="1043608" y="378904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Caspian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tiger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endParaRPr lang="tr-T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3140968"/>
            <a:ext cx="3707903" cy="2780927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0" name="9 Metin kutusu"/>
          <p:cNvSpPr txBox="1"/>
          <p:nvPr/>
        </p:nvSpPr>
        <p:spPr>
          <a:xfrm>
            <a:off x="5508104" y="609329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Asian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Lion</a:t>
            </a:r>
            <a:endParaRPr lang="tr-T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1 Başlık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endParaRPr lang="tr-TR" sz="2000" dirty="0" smtClean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 rot="20439065">
            <a:off x="2155203" y="354535"/>
            <a:ext cx="2771775" cy="3705225"/>
          </a:xfrm>
          <a:noFill/>
          <a:ln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764704"/>
            <a:ext cx="2857500" cy="38100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550142">
            <a:off x="136149" y="3496340"/>
            <a:ext cx="3810000" cy="3171825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5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5048250"/>
            <a:ext cx="3810000" cy="180975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1 Başlık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tr-TR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Doğa Tarihi Müzesi’nde son leoparın maketi</a:t>
            </a:r>
            <a:endParaRPr lang="tr-TR" sz="1800" b="0" dirty="0" smtClean="0"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253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16013" y="1565275"/>
            <a:ext cx="7200900" cy="47879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0" i="1" dirty="0" err="1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Equus</a:t>
            </a:r>
            <a:r>
              <a:rPr lang="tr-TR" b="0" i="1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b="0" i="1" dirty="0" err="1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hemionus</a:t>
            </a:r>
            <a:r>
              <a:rPr lang="tr-TR" b="0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: Kulan </a:t>
            </a:r>
            <a:r>
              <a:rPr lang="tr-TR" b="0" dirty="0" smtClean="0">
                <a:solidFill>
                  <a:schemeClr val="accent2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(EXTINCT)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699" y="1052737"/>
            <a:ext cx="8187742" cy="52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0" i="1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Dama </a:t>
            </a:r>
            <a:r>
              <a:rPr lang="tr-TR" b="0" i="1" dirty="0" err="1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mesopotamica</a:t>
            </a:r>
            <a:r>
              <a:rPr lang="tr-TR" b="0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: </a:t>
            </a:r>
            <a:r>
              <a:rPr lang="tr-TR" b="0" dirty="0" err="1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Persian</a:t>
            </a:r>
            <a:r>
              <a:rPr lang="tr-TR" b="0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b="0" dirty="0" err="1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Fallow</a:t>
            </a:r>
            <a:r>
              <a:rPr lang="tr-TR" b="0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b="0" dirty="0" err="1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Deer</a:t>
            </a:r>
            <a:r>
              <a:rPr lang="tr-TR" b="0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b="0" dirty="0" smtClean="0">
                <a:solidFill>
                  <a:schemeClr val="accent2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(EXTINCT)</a:t>
            </a:r>
            <a:endParaRPr lang="tr-TR" dirty="0"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82694"/>
            <a:ext cx="7992888" cy="527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0" i="1" dirty="0" err="1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Centaurea</a:t>
            </a:r>
            <a:r>
              <a:rPr lang="tr-TR" b="0" i="1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b="0" i="1" dirty="0" err="1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tchihatcheffii</a:t>
            </a:r>
            <a:r>
              <a:rPr lang="tr-TR" b="0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 (Yanardöner </a:t>
            </a:r>
            <a:r>
              <a:rPr lang="tr-TR" b="0" dirty="0" err="1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Flower</a:t>
            </a:r>
            <a:r>
              <a:rPr lang="tr-TR" b="0" dirty="0" smtClean="0"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) </a:t>
            </a:r>
            <a:r>
              <a:rPr lang="tr-TR" b="0" dirty="0" smtClean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tr-TR" b="0" dirty="0" smtClean="0">
                <a:solidFill>
                  <a:schemeClr val="accent2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ENDANGERED</a:t>
            </a:r>
            <a:r>
              <a:rPr lang="tr-TR" b="0" dirty="0" smtClean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</p:txBody>
      </p:sp>
      <p:pic>
        <p:nvPicPr>
          <p:cNvPr id="3789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43608" y="1566339"/>
            <a:ext cx="7056784" cy="5291661"/>
          </a:xfrm>
          <a:noFill/>
          <a:ln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8" descr="Ct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8675040" cy="5616624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5" name="4 Metin kutusu"/>
          <p:cNvSpPr txBox="1"/>
          <p:nvPr/>
        </p:nvSpPr>
        <p:spPr>
          <a:xfrm>
            <a:off x="179512" y="6021288"/>
            <a:ext cx="878497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>
                <a:latin typeface="Times New Roman" pitchFamily="18" charset="0"/>
                <a:cs typeface="Times New Roman" pitchFamily="18" charset="0"/>
              </a:rPr>
              <a:t>Okul bahçemizde yetiştirmeyi başardığımız Yanardönerler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SORULAR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797627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11560" y="328498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03633"/>
            <a:ext cx="5328591" cy="636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292080" y="566124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81694"/>
            <a:ext cx="8768492" cy="6415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365" y="1844824"/>
            <a:ext cx="7647023" cy="345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83568" y="436510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5811" y="1052736"/>
            <a:ext cx="7217829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411760" y="551723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60603"/>
            <a:ext cx="6192687" cy="614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75656" y="530120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13358"/>
            <a:ext cx="6446158" cy="635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139952" y="609329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55509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827584" y="422108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80728"/>
            <a:ext cx="817805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835696" y="4797152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332657"/>
            <a:ext cx="6318408" cy="6525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91880" y="6021288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848" y="1090438"/>
            <a:ext cx="7398568" cy="4011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19872" y="414908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30500"/>
            <a:ext cx="4824536" cy="648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267744" y="587727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723715"/>
            <a:ext cx="7272808" cy="422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860032" y="443711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Belirli bir zamanda, belirli çevre koşullarında popülasyonlarda görülen değişmeler büyüme eğrileri ile açıklanır.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348880"/>
            <a:ext cx="3600400" cy="413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467544" y="2996952"/>
            <a:ext cx="4824536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Calibri" pitchFamily="34" charset="0"/>
                <a:cs typeface="Calibri" pitchFamily="34" charset="0"/>
              </a:rPr>
              <a:t>Yüksek çoğalma potansiyeline sahip bireylerden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oluşan popülasyonlarda </a:t>
            </a:r>
            <a:r>
              <a:rPr lang="tr-TR" dirty="0">
                <a:latin typeface="Calibri" pitchFamily="34" charset="0"/>
                <a:cs typeface="Calibri" pitchFamily="34" charset="0"/>
              </a:rPr>
              <a:t>çevresel sınırlamalar olmadığında birey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sayısı geometrik </a:t>
            </a:r>
            <a:r>
              <a:rPr lang="tr-TR" dirty="0">
                <a:latin typeface="Calibri" pitchFamily="34" charset="0"/>
                <a:cs typeface="Calibri" pitchFamily="34" charset="0"/>
              </a:rPr>
              <a:t>(2,4,8,16,32...) olarak artar. </a:t>
            </a:r>
            <a:endParaRPr lang="tr-TR" dirty="0" smtClean="0">
              <a:latin typeface="Calibri" pitchFamily="34" charset="0"/>
              <a:cs typeface="Calibri" pitchFamily="34" charset="0"/>
            </a:endParaRP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J-tipi gelişme eğrisi,yeni ya da boş bir çevreye girmiş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populasyonlar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için karakteristiktir.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0496" y="260648"/>
            <a:ext cx="5978690" cy="640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19672" y="594928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46877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267744" y="5013176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4263"/>
            <a:ext cx="5904656" cy="664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563888" y="3573016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9966" y="833238"/>
            <a:ext cx="6544401" cy="490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91880" y="5373216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996" y="1340768"/>
            <a:ext cx="795408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755576" y="400506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27743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724128" y="414908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4696" y="1052736"/>
            <a:ext cx="6997511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716016" y="5661248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662473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275856" y="378904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718279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07704" y="515719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686" y="1844824"/>
            <a:ext cx="730174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043608" y="4005064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0"/>
            <a:ext cx="6859736" cy="513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5445224"/>
            <a:ext cx="442798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2050" y="5445224"/>
            <a:ext cx="4171950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8725" y="1700808"/>
            <a:ext cx="4105275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2252" y="525342"/>
            <a:ext cx="7272156" cy="563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051720" y="566124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652" y="1844824"/>
            <a:ext cx="6942723" cy="34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788024" y="494116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2011-LYS</a:t>
            </a:r>
            <a:endParaRPr lang="tr-T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522454"/>
            <a:ext cx="4968552" cy="6159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436096" y="3789040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Çevresel sınırlamalar nedeniyle ölüm oranı artıp doğum oranı azalan popülasyonlarda birey sayısı geometrik olarak artmaz.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348880"/>
            <a:ext cx="3745286" cy="359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etin kutusu"/>
          <p:cNvSpPr txBox="1"/>
          <p:nvPr/>
        </p:nvSpPr>
        <p:spPr>
          <a:xfrm>
            <a:off x="642910" y="2714620"/>
            <a:ext cx="4392488" cy="3477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000" dirty="0">
                <a:latin typeface="Calibri" pitchFamily="34" charset="0"/>
                <a:cs typeface="Calibri" pitchFamily="34" charset="0"/>
              </a:rPr>
              <a:t>Popülasyonun birey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sayısındaki artışa 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bağlı olarak doğum oranında azalma veya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ölüm oranında 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artma görülür, büyüme yavaşlar ve büyüme eğrisi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giderek düzleşir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. Doğum ve ölüm oranı eşitlendiğinde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popülasyon dengelenir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. </a:t>
            </a:r>
            <a:r>
              <a:rPr lang="tr-TR" sz="2000" b="1" dirty="0">
                <a:latin typeface="Calibri" pitchFamily="34" charset="0"/>
                <a:cs typeface="Calibri" pitchFamily="34" charset="0"/>
              </a:rPr>
              <a:t>Doyma noktasına ulaşmış bir popülasyon </a:t>
            </a:r>
            <a:r>
              <a:rPr lang="tr-TR" sz="2000" b="1" dirty="0" smtClean="0">
                <a:latin typeface="Calibri" pitchFamily="34" charset="0"/>
                <a:cs typeface="Calibri" pitchFamily="34" charset="0"/>
              </a:rPr>
              <a:t>denge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hâlindedir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. </a:t>
            </a:r>
            <a:endParaRPr lang="tr-TR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tr-TR" sz="2000" dirty="0" smtClean="0">
                <a:latin typeface="Calibri" pitchFamily="34" charset="0"/>
                <a:cs typeface="Calibri" pitchFamily="34" charset="0"/>
              </a:rPr>
              <a:t>Bu 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popülasyonun büyüklüğünün zamana bağlı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artışı bir 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grafikle gösterildiğinde "S" şeklinde büyüme eğrisi oluşur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8640"/>
            <a:ext cx="8352928" cy="494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etin kutusu"/>
          <p:cNvSpPr txBox="1"/>
          <p:nvPr/>
        </p:nvSpPr>
        <p:spPr>
          <a:xfrm>
            <a:off x="357158" y="5226784"/>
            <a:ext cx="8568952" cy="132343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sz="2000" dirty="0">
                <a:latin typeface="Calibri" pitchFamily="34" charset="0"/>
                <a:cs typeface="Calibri" pitchFamily="34" charset="0"/>
              </a:rPr>
              <a:t>Belirli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özelliklere sahip 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bir yaşama ortamında bulunabilecek en fazla birey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sayısına  </a:t>
            </a:r>
            <a:r>
              <a:rPr lang="tr-TR" sz="2000" b="1" dirty="0" smtClean="0">
                <a:latin typeface="Calibri" pitchFamily="34" charset="0"/>
                <a:cs typeface="Calibri" pitchFamily="34" charset="0"/>
              </a:rPr>
              <a:t>taşıma kapasitesi denir.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Türler arası 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rekabet, av-avcı ilişkisi, sıcaklık, yağış, ışık, toprak,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besin vb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. faktörler popülasyonun büyümesini etkiler. Bu nedenle </a:t>
            </a:r>
            <a:r>
              <a:rPr lang="tr-TR" sz="2000" dirty="0" smtClean="0">
                <a:latin typeface="Calibri" pitchFamily="34" charset="0"/>
                <a:cs typeface="Calibri" pitchFamily="34" charset="0"/>
              </a:rPr>
              <a:t>hiçbir popülasyon </a:t>
            </a:r>
            <a:r>
              <a:rPr lang="tr-TR" sz="2000" dirty="0">
                <a:latin typeface="Calibri" pitchFamily="34" charset="0"/>
                <a:cs typeface="Calibri" pitchFamily="34" charset="0"/>
              </a:rPr>
              <a:t>bulunduğu ortamda sınırsız çoğalamaz.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sse Senedi">
  <a:themeElements>
    <a:clrScheme name="Hisse Senedi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isse Senedi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isse Senedi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</TotalTime>
  <Words>1435</Words>
  <Application>Microsoft Office PowerPoint</Application>
  <PresentationFormat>Ekran Gösterisi (4:3)</PresentationFormat>
  <Paragraphs>120</Paragraphs>
  <Slides>72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72</vt:i4>
      </vt:variant>
    </vt:vector>
  </HeadingPairs>
  <TitlesOfParts>
    <vt:vector size="73" baseType="lpstr">
      <vt:lpstr>Hisse Senedi</vt:lpstr>
      <vt:lpstr>POPULASYON EKOLOJİSİ</vt:lpstr>
      <vt:lpstr>Slayt 2</vt:lpstr>
      <vt:lpstr>Slayt 3</vt:lpstr>
      <vt:lpstr>Slayt 4</vt:lpstr>
      <vt:lpstr>Slayt 5</vt:lpstr>
      <vt:lpstr>Slayt 6</vt:lpstr>
      <vt:lpstr>Slayt 7</vt:lpstr>
      <vt:lpstr>Slayt 8</vt:lpstr>
      <vt:lpstr>Slayt 9</vt:lpstr>
      <vt:lpstr>2015-LYS</vt:lpstr>
      <vt:lpstr>2012-LYS</vt:lpstr>
      <vt:lpstr>Slayt 12</vt:lpstr>
      <vt:lpstr>Slayt 13</vt:lpstr>
      <vt:lpstr>Slayt 14</vt:lpstr>
      <vt:lpstr>Populasyon Dağılım Biçimleri</vt:lpstr>
      <vt:lpstr>Slayt 16</vt:lpstr>
      <vt:lpstr>Populasyonda Üreme Oranları</vt:lpstr>
      <vt:lpstr>Slayt 18</vt:lpstr>
      <vt:lpstr>Aşırı Büyüme ve Sonuçları</vt:lpstr>
      <vt:lpstr>POPULASYON GENETİĞİ</vt:lpstr>
      <vt:lpstr>POPULASYON GENETİĞİ</vt:lpstr>
      <vt:lpstr>Slayt 22</vt:lpstr>
      <vt:lpstr>Kararlı-Kararsız Populasyonlar</vt:lpstr>
      <vt:lpstr>Slayt 24</vt:lpstr>
      <vt:lpstr>HARDY-WEINBERG KURALI</vt:lpstr>
      <vt:lpstr>Hardy-Weınberg</vt:lpstr>
      <vt:lpstr>Slayt 27</vt:lpstr>
      <vt:lpstr>Slayt 28</vt:lpstr>
      <vt:lpstr>Populasyon gen frekansını değiştiren etmenler</vt:lpstr>
      <vt:lpstr>Slayt 30</vt:lpstr>
      <vt:lpstr>Slayt 31</vt:lpstr>
      <vt:lpstr>Slayt 32</vt:lpstr>
      <vt:lpstr>Slayt 33</vt:lpstr>
      <vt:lpstr>Nesli Tehdit Altındaki Türler</vt:lpstr>
      <vt:lpstr>Slayt 35</vt:lpstr>
      <vt:lpstr>Nesli Tehlikede Olan Türler</vt:lpstr>
      <vt:lpstr>Biyolojik çeşitliliği tehdit eden faktörler: </vt:lpstr>
      <vt:lpstr>Slayt 38</vt:lpstr>
      <vt:lpstr>According to IUCN 2012 Red List 179 species are under threats </vt:lpstr>
      <vt:lpstr>Slayt 40</vt:lpstr>
      <vt:lpstr>Slayt 41</vt:lpstr>
      <vt:lpstr>Slayt 42</vt:lpstr>
      <vt:lpstr>Doğa Tarihi Müzesi’nde son leoparın maketi</vt:lpstr>
      <vt:lpstr>Equus hemionus: Kulan (EXTINCT) </vt:lpstr>
      <vt:lpstr>Dama mesopotamica: Persian Fallow Deer (EXTINCT)</vt:lpstr>
      <vt:lpstr>Centaurea tchihatcheffii (Yanardöner Flower) (ENDANGERED)</vt:lpstr>
      <vt:lpstr>Slayt 47</vt:lpstr>
      <vt:lpstr>SORULAR</vt:lpstr>
      <vt:lpstr>Slayt 49</vt:lpstr>
      <vt:lpstr>Slayt 50</vt:lpstr>
      <vt:lpstr>Slayt 51</vt:lpstr>
      <vt:lpstr>Slayt 52</vt:lpstr>
      <vt:lpstr>Slayt 53</vt:lpstr>
      <vt:lpstr>Slayt 54</vt:lpstr>
      <vt:lpstr>Slayt 55</vt:lpstr>
      <vt:lpstr>Slayt 56</vt:lpstr>
      <vt:lpstr>Slayt 57</vt:lpstr>
      <vt:lpstr>Slayt 58</vt:lpstr>
      <vt:lpstr>Slayt 59</vt:lpstr>
      <vt:lpstr>Slayt 60</vt:lpstr>
      <vt:lpstr>Slayt 61</vt:lpstr>
      <vt:lpstr>Slayt 62</vt:lpstr>
      <vt:lpstr>Slayt 63</vt:lpstr>
      <vt:lpstr>Slayt 64</vt:lpstr>
      <vt:lpstr>Slayt 65</vt:lpstr>
      <vt:lpstr>Slayt 66</vt:lpstr>
      <vt:lpstr>Slayt 67</vt:lpstr>
      <vt:lpstr>Slayt 68</vt:lpstr>
      <vt:lpstr>Slayt 69</vt:lpstr>
      <vt:lpstr>Slayt 70</vt:lpstr>
      <vt:lpstr>Slayt 71</vt:lpstr>
      <vt:lpstr>2011-LYS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POPULASYON EKOLOJİSİ</dc:title>
  <dc:creator>pc</dc:creator>
  <cp:lastModifiedBy>Asuspc</cp:lastModifiedBy>
  <cp:revision>34</cp:revision>
  <dcterms:created xsi:type="dcterms:W3CDTF">2014-03-04T11:49:03Z</dcterms:created>
  <dcterms:modified xsi:type="dcterms:W3CDTF">2019-02-21T07:36:09Z</dcterms:modified>
</cp:coreProperties>
</file>